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93" r:id="rId4"/>
    <p:sldId id="258" r:id="rId5"/>
    <p:sldId id="810" r:id="rId6"/>
    <p:sldId id="294" r:id="rId7"/>
    <p:sldId id="811" r:id="rId8"/>
    <p:sldId id="812" r:id="rId9"/>
    <p:sldId id="822" r:id="rId10"/>
    <p:sldId id="813" r:id="rId11"/>
    <p:sldId id="814" r:id="rId12"/>
    <p:sldId id="815" r:id="rId13"/>
    <p:sldId id="816" r:id="rId14"/>
    <p:sldId id="817" r:id="rId15"/>
    <p:sldId id="818" r:id="rId16"/>
    <p:sldId id="819" r:id="rId17"/>
    <p:sldId id="820" r:id="rId18"/>
    <p:sldId id="821" r:id="rId19"/>
    <p:sldId id="823" r:id="rId20"/>
    <p:sldId id="824" r:id="rId21"/>
    <p:sldId id="825" r:id="rId22"/>
    <p:sldId id="803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E7A"/>
    <a:srgbClr val="B70031"/>
    <a:srgbClr val="1C317C"/>
    <a:srgbClr val="C4172E"/>
    <a:srgbClr val="0ECB4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33" autoAdjust="0"/>
    <p:restoredTop sz="78084" autoAdjust="0"/>
  </p:normalViewPr>
  <p:slideViewPr>
    <p:cSldViewPr snapToGrid="0">
      <p:cViewPr varScale="1">
        <p:scale>
          <a:sx n="87" d="100"/>
          <a:sy n="87" d="100"/>
        </p:scale>
        <p:origin x="8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86FF3-609D-421A-ADB1-4AE06691B791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A4F2-9B46-436D-9089-A5A73B4C9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00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82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44F2D-8BA2-1673-D44B-E0E482C9A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47FCFAF-8BE0-848B-E1FA-929D691761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2FE808-E9B2-034B-1ACB-85BA50EAE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8B3955-6A97-C93C-8953-9FF5198A64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898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9A6F3-A899-302C-1731-C985CAF8B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7863B9F-A17C-3158-4936-8270AD3EB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CEEBF89-43E5-1306-188C-939856866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11629A-D47E-C74F-627D-8054A2F98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265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65A5F-F28C-363A-8D9B-CAE474A01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2792EDF-C761-7A53-8C47-E39BE7471F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F0EE5CF-0398-0007-E927-A90C4ED55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AB0F9E-2AF6-A3C6-ADF8-DD561FECF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04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04B43-F7A9-AAA7-40E4-556D96889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C9C7298-2D7A-2407-2C80-A48F499C3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A0C57EB-9AC8-5E26-18B9-8DB0246EF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92A3AE-26F8-E5FF-7A04-7F498D644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373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065A5-5CE3-8881-DFA0-0DD036B59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4CB12BC-E0E8-E8F4-EC7B-6407501A8B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7535CB9-805A-D8DE-EE69-3958468C1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4A0017-E72C-7299-5D75-D7F64193A2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177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8E733-F1C7-4B41-50AB-93C951104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62FCF62-A5D3-E0A8-9361-C3F9C5EDC2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2EE4DDF-70D0-C510-E410-E992D81FE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91A3F1-D391-2DFE-229A-E366C04F0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20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4B55E-A36E-6B8A-6A91-419053151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26EAA41-0F7A-F2A3-5DE6-EEE8B1ABC8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BBEB461-FCCA-602E-5896-3B6D1A71B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9878E6-03F2-CA85-DF1F-F1DE4335D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94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3649C-BBCE-6CEC-17AD-6EB44B5E6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5509C3D-20F1-82A1-AB9D-3BFA44FDC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117612C-DBDD-072E-8CC2-E5156AFB3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C80F69-32AF-72F4-8525-F6306B099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349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A60A9-A1A7-1C2D-D12D-539D2F9FB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BE85030-3E60-5564-1DB9-7793D7BF87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BFEB416-5334-AEE1-0838-5CFDB41DA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CA1D32-299C-C3F8-F934-8410AC0CF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591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5295B-7718-9780-4C28-0F021145C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6803C4F-3CB3-5FEB-D5EC-257044E9B9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D430207-C1ED-43C6-58FB-4DBDB2B57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AC74EE-92DF-7163-BA31-510BC489C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030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F4A7C-5367-6C2A-1DBE-39554B8D0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3C887EB-9F21-769F-E1FA-1176C2571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2FA25D6-D11C-951C-412C-B940F0771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908553-3B03-70CB-904E-43F38C658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86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2D233-D450-06E2-3ADF-0A6420D38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D07AF05-5CB6-4C7A-CF5E-B230905F7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6B1F20C-94E6-3D66-15CD-AF356567C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30CC8B-A9A8-7D05-068D-0AEFB3C7E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723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16865-FF0C-0E8C-ACC4-8972CB63C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EB1ED5E-FA2A-D02E-8D74-0A54CEBCAD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9E4AFC8-48E8-A4DB-1B16-A4C329D44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666106-DFEE-C739-55E1-491E1A67E7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437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22078-C76C-75E5-5619-593860D2D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99B5749-439D-08E0-9C8B-1EF3BEF3B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0EBC6A1-B746-2F4C-9D14-7E2EC001C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6C53D3-4883-008A-AFED-F240A57AD1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00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210E2-2064-2116-EDB4-08FA7C1F4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CD9F5C-5C89-0DBD-3D69-D31212291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91514C-F9CF-9B53-D179-FCDC828F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DC5B72-D0DC-6997-25DE-87866D50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37989-36CA-BAFF-2DD9-7FCE5FCB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132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E0DB86-7AB7-2F44-88E3-37548682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26E9D2-BCF0-7A98-D217-86A4972E7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C9AE20-0069-4DFC-6476-8028D842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7ED876-DD23-EB6F-EBAB-A00ACD1F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C35813-0796-B543-7C82-BCCCC088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69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CAAB25F-B1A4-22B6-2CD4-BCF7AA291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665469-AAA1-1415-8942-8938010BF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0B89E5-0DE9-1038-048D-114DB859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21EEC6-33E6-B7E8-BDC5-09260975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93976-CA4C-C04E-D156-9FD910FA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34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8FEBEE-189E-B6CB-DD02-0353AB98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E1DB4A-D485-3697-352B-DD2ADAA5F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2346E2-0A31-292D-BFDD-5F099B21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DE96AC-6653-739C-1278-9AB06E24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5334B5-A475-EB10-9A4D-35E6AB04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5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0B08B-F415-7D15-C521-F8C6F1DF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E3A592-9BB2-896A-74D9-9AD6E0482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C453A6-B77A-9F7B-B66C-E24E369F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F185E6-D74A-A097-157E-4C19E6C6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CBA460-4C3D-348B-11E4-BC3DF8C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309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41CC0-7BEB-B81C-6D7D-2066F984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5C1D24-0A4B-7729-1A3E-E45CC3553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3E474C-8EB4-1EA0-F912-4A9F67DE8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45A39F-0750-577D-C556-6527A563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5A249C-E30C-33B8-2142-1EC0AF2A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520CB1-0B60-CB9C-556E-9C3FB67E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864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D0DBE-DD71-5003-8B64-D7A234AEC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E6FBB1-2C76-052A-20A9-7A3A1109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AA9167-CD5C-3932-686E-A17071D32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C19EEC9-CE61-8121-4A8F-DDD848C57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ADFD42-28EB-D72C-434C-C0B4BD94A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E458A7-2541-E856-DF11-B61DF61F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BEB093-6BBB-6F2C-304D-AC4E2C52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F6A82BA-D004-2DD1-5A5E-C76EA18A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322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7FCBA4-2509-E648-1F99-574F3653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C40BD9-34B8-1F13-42B3-368DDBD3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8773E0-D5AF-51FA-F50B-4B8032D6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27400C-3960-FF13-FF2D-01DFDFC1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190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10CB7AC-75B4-43D9-85BC-8B53C024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7FE5CB-9560-FE61-3A2F-BF7E8C2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0DCC37-76D8-CE09-AC53-11B4346E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250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FD98C-9306-5536-BED3-F111A22B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276423-1C81-6344-9A3E-66BB52479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29A652-5889-1D8A-0D3F-3DE777FBC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528BBE-CD4D-627D-1A0B-054BB263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27754A-BC66-A93C-7286-88BDD364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CFD77A-41EE-2A65-5701-FBF538CC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598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6BED4-9145-EF89-4EF0-27A23DEA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74D724-6CBE-59A6-2EBF-2448EB1B9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78B530-BA25-B2B6-3BFD-7C46336C5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F851B-BBBE-30B3-1E4D-51F3D6E2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3E5950-0471-B87D-E5B4-F205F947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5E3EE4-6C0F-2649-4860-D923121D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881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16170BC-987D-8900-209E-7C85C660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A76173-B9AF-142E-9957-F6B0D7EF2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B220C2-5514-A266-EF37-6D7C93ED9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4CEA41-311A-413F-9C61-A526BAF207D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2B6050-6498-1829-5371-C38E641BA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1F9507-6DFD-5C67-C54A-7934EA1C5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6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5.wdp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3738185-2EF2-A8B9-3D5C-A1DC295B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zh-CN" altLang="en-GB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多源</a:t>
            </a:r>
            <a:r>
              <a:rPr lang="zh-CN" altLang="en-US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城市数据分析与实践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3115DEF-14AF-97DF-93B6-11EAC1DC3A12}"/>
              </a:ext>
            </a:extLst>
          </p:cNvPr>
          <p:cNvSpPr/>
          <p:nvPr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DA59FD9-F8A5-9E60-F459-644B6DE5B017}"/>
              </a:ext>
            </a:extLst>
          </p:cNvPr>
          <p:cNvGrpSpPr/>
          <p:nvPr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1DC0684-C113-6FB7-579B-3CC49D60710A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EDB1C931-9F4E-9467-6421-48BB218E2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图片 24" descr="文本&#10;&#10;AI 生成的内容可能不正确。">
            <a:extLst>
              <a:ext uri="{FF2B5EF4-FFF2-40B4-BE49-F238E27FC236}">
                <a16:creationId xmlns:a16="http://schemas.microsoft.com/office/drawing/2014/main" id="{2436BCD8-696C-8834-3782-4AE8ADCB98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7C739B03-F484-0807-DC27-4064EB5F5368}"/>
              </a:ext>
            </a:extLst>
          </p:cNvPr>
          <p:cNvSpPr/>
          <p:nvPr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991FE4F-AD4D-8679-3FE5-10FDD14FCC7F}"/>
              </a:ext>
            </a:extLst>
          </p:cNvPr>
          <p:cNvSpPr/>
          <p:nvPr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A17EF28-FBA7-556B-BBBA-2239B37EDBF5}"/>
              </a:ext>
            </a:extLst>
          </p:cNvPr>
          <p:cNvSpPr/>
          <p:nvPr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259">
            <a:extLst>
              <a:ext uri="{FF2B5EF4-FFF2-40B4-BE49-F238E27FC236}">
                <a16:creationId xmlns:a16="http://schemas.microsoft.com/office/drawing/2014/main" id="{C0163CCE-8F88-531B-948C-1EC649ED75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0374" y="4202407"/>
            <a:ext cx="6871252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第二周：教程 第一章 重点解析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DCE0DA2-9B54-02A9-34D4-C5B4429018C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800C564-9B05-0AFE-367B-2CBE36F41FA6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5E05BAB-6EA6-E68B-27AC-F9C80C67585F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08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4BB8D-F29C-A2FF-7A0D-9805C83D1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DB7197B-F16B-283B-1940-EC10DB26BEA8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DE9542F-B1AA-527E-B1CC-B60AF26F2CEA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0CAA791-EA3F-AF60-C436-4B5C32E4C2E6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9E6798F8-5D48-ADE4-9AAE-05D6879EAF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6F946C1-880C-6C23-8857-7F07B4750323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D7AF1C8-7250-5906-53A3-C0988AC37BE2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FF5589AA-491B-7CE4-A1DC-E581E6690E43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A2E168E9-9659-3890-1109-231A87FA31EF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00F13F97-142F-F11A-8366-452BA5E96F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7A5AA34F-9B56-AF3C-F806-2F449CD05AE4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BDE020FF-FB60-A512-6231-1F814065B1F1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Packages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&amp;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 err="1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tidyverse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227035BA-89D2-15D4-77A0-483F0F90DD47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包 与 </a:t>
                </a:r>
                <a:r>
                  <a:rPr lang="en-US" altLang="zh-CN" sz="2400" b="1" dirty="0" err="1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tidyverse</a:t>
                </a:r>
                <a:endPara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5C663B6-34AC-26B8-6872-1277C5E576BF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91B650F9-7229-C689-4EA0-ADCAA7BF6E73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3E13CA79-E914-F37A-54E3-250B9A94AA81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8728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96AE1-848D-D87F-CCA7-ED635B373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1736736-1882-7C55-2F6A-9167622A6412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DC2AC6C-4083-641B-A958-EAF60A6FEA3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BAABA36-35D9-5501-601E-DE93D36ADFF3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8BF570AE-58A4-4766-6822-50EF14E996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61748E0-E2B1-4E40-2434-1B5B1E87FC80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B2A5005-6F0B-B722-0403-C157E23884E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FA44EA0C-BE95-EBEE-D564-3CC940A0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GB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包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与 </a:t>
            </a:r>
            <a:r>
              <a:rPr lang="en-US" altLang="zh-CN" sz="3600" b="1" dirty="0" err="1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tidyverse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Packages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&amp;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 err="1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tidyverse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F342B02-2622-6A34-FAA4-ED219A94E3F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Figure 1.7. R 与 R Packages/Libraries 的关系比喻">
            <a:extLst>
              <a:ext uri="{FF2B5EF4-FFF2-40B4-BE49-F238E27FC236}">
                <a16:creationId xmlns:a16="http://schemas.microsoft.com/office/drawing/2014/main" id="{7734B1A2-14DA-DB02-C2F0-F6D8250B6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57" y="1363808"/>
            <a:ext cx="8405286" cy="45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284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3E61D-3666-FF9B-024D-AF002B5D6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2519585-9E71-E0B5-3C4A-3C182ABF4056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2B2FB2A-FC0E-8386-E47B-E0C608EC33DE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07A1416-4651-373E-A278-1E281FD892F5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0D482F0A-FBF0-B6B8-A9B6-D83687121B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D2F091C-7286-31F9-065B-48A2B648F34E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8A01A87-F63E-05EF-7B07-F36B24D716C4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C7067BE6-747B-AECF-11D3-6A3D7ECBC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GB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包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与 </a:t>
            </a:r>
            <a:r>
              <a:rPr lang="en-US" altLang="zh-CN" sz="3600" b="1" dirty="0" err="1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tidyverse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Packages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&amp;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 err="1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tidyverse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CB94EBB-09FF-6BD5-0698-FA4414147B49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884DDD4D-A256-7796-CA75-8C9468178464}"/>
              </a:ext>
            </a:extLst>
          </p:cNvPr>
          <p:cNvSpPr txBox="1"/>
          <p:nvPr/>
        </p:nvSpPr>
        <p:spPr>
          <a:xfrm>
            <a:off x="408930" y="2155069"/>
            <a:ext cx="42838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）在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Script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Source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）中输入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F6D68E5-861A-3523-1D39-5E7CE33C8EB0}"/>
              </a:ext>
            </a:extLst>
          </p:cNvPr>
          <p:cNvSpPr txBox="1"/>
          <p:nvPr/>
        </p:nvSpPr>
        <p:spPr>
          <a:xfrm>
            <a:off x="408931" y="1269137"/>
            <a:ext cx="2177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GB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演示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4F9DB13-9680-E9CE-A996-840BE2DC3801}"/>
              </a:ext>
            </a:extLst>
          </p:cNvPr>
          <p:cNvSpPr txBox="1"/>
          <p:nvPr/>
        </p:nvSpPr>
        <p:spPr>
          <a:xfrm>
            <a:off x="401326" y="3256471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kumimoji="0" lang="en-GB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Ctrl + Enter </a:t>
            </a:r>
            <a:r>
              <a:rPr kumimoji="0" lang="zh-CN" alt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运行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，等待下载完成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DB7B7A-A6F2-6E41-8FB0-6EF238A71416}"/>
              </a:ext>
            </a:extLst>
          </p:cNvPr>
          <p:cNvSpPr txBox="1"/>
          <p:nvPr/>
        </p:nvSpPr>
        <p:spPr>
          <a:xfrm>
            <a:off x="401326" y="4377943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GB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继续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运行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library(</a:t>
            </a:r>
            <a:r>
              <a:rPr lang="en-US" altLang="zh-CN" sz="2000" b="1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tidyverse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23AE907-9835-DDA3-9854-6413AD080CA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393" b="5965"/>
          <a:stretch>
            <a:fillRect/>
          </a:stretch>
        </p:blipFill>
        <p:spPr>
          <a:xfrm>
            <a:off x="4954351" y="2011028"/>
            <a:ext cx="6185648" cy="79606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6943C09-8F2B-795B-95AE-6F028D0D6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582" y="3827021"/>
            <a:ext cx="7818578" cy="169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56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5E481-8CD1-AC20-4874-B3690D701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A61A64-FF9D-344A-725C-DCCD6EC21056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2FE2A30-BF72-2EFA-57DD-D3720497F08E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4220FDC-CFCB-D30D-01AB-455B5B98F1D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94CC1EE7-FDA2-F40F-64DE-E125BCA850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1F7895-3315-74EC-97FF-D83F747CDA7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FFD6538-738B-383E-ABD7-FDD4FC57033E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8E1347D9-ACAA-F5AD-0AD6-D457CC88274D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E2F25C78-64FF-9827-78E8-807B37DCBCB0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9B8C7BC3-8215-6B1B-AC8B-5129E4087F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1A1FEFB0-B48A-F96F-B3A7-755F66BEFC5D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BDE91CD9-E05E-157B-864E-C434F70D8CD1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Markdown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E6F6260A-C775-85B9-AD8B-6C85B0AE6F20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Markdown</a:t>
                </a:r>
                <a:endPara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BBD633E-585B-4F68-7DBB-EA09D88D6A04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5A59DBE4-CF2B-A776-27CB-0CE410816715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88BAC014-AA20-30EF-0796-EC49F7BE1110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5240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499FE-77EF-4C25-1B52-FF62B5788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605B94C-42D2-FF6D-6F16-FD70FD26A0F4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E48CA66-50D4-8C7B-0D69-AF1A37375B3A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AE71B03-E91E-525B-E97D-73AA044E053D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D22E6D09-5607-8E1F-2659-1FABB411D9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06FBCCA-0345-237C-601F-933AEFBE00B7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87315D5-DB90-1501-C941-234DA8AAD43B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8DA24C7C-751D-374E-E0FB-D8240051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Markdown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Markdown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102C86E-4D0C-1A2E-0F16-5C31F24F5E89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391571C9-0463-7E48-F0B8-053763DF638E}"/>
              </a:ext>
            </a:extLst>
          </p:cNvPr>
          <p:cNvSpPr txBox="1"/>
          <p:nvPr/>
        </p:nvSpPr>
        <p:spPr>
          <a:xfrm>
            <a:off x="2976843" y="2155069"/>
            <a:ext cx="42838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）左上角创建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Markdown…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69552FE-4069-39DC-4CF7-19C854323BD6}"/>
              </a:ext>
            </a:extLst>
          </p:cNvPr>
          <p:cNvSpPr txBox="1"/>
          <p:nvPr/>
        </p:nvSpPr>
        <p:spPr>
          <a:xfrm>
            <a:off x="2976844" y="1269137"/>
            <a:ext cx="2177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GB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演示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C4334FB-DB76-7660-5A98-EB4CE7698128}"/>
              </a:ext>
            </a:extLst>
          </p:cNvPr>
          <p:cNvSpPr txBox="1"/>
          <p:nvPr/>
        </p:nvSpPr>
        <p:spPr>
          <a:xfrm>
            <a:off x="2969239" y="2728817"/>
            <a:ext cx="4552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）注意，第一次打开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可能会出现报错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459E94D-53E4-4E79-E564-0AE6705BCB3F}"/>
              </a:ext>
            </a:extLst>
          </p:cNvPr>
          <p:cNvSpPr txBox="1"/>
          <p:nvPr/>
        </p:nvSpPr>
        <p:spPr>
          <a:xfrm>
            <a:off x="2969239" y="3302565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）成功之后出现</a:t>
            </a:r>
            <a:r>
              <a:rPr lang="en-GB" altLang="zh-CN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B2D75C6-6053-AE6C-31BC-1723526EC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53" y="1092751"/>
            <a:ext cx="2298861" cy="510446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41990-075A-CB03-2659-853BCCD142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7836" y="1635408"/>
            <a:ext cx="4360324" cy="3859421"/>
          </a:xfrm>
          <a:prstGeom prst="rect">
            <a:avLst/>
          </a:prstGeom>
        </p:spPr>
      </p:pic>
      <p:sp>
        <p:nvSpPr>
          <p:cNvPr id="17" name="下箭头 16">
            <a:extLst>
              <a:ext uri="{FF2B5EF4-FFF2-40B4-BE49-F238E27FC236}">
                <a16:creationId xmlns:a16="http://schemas.microsoft.com/office/drawing/2014/main" id="{D8741F26-045D-805B-4920-A5ADFFE3D938}"/>
              </a:ext>
            </a:extLst>
          </p:cNvPr>
          <p:cNvSpPr/>
          <p:nvPr/>
        </p:nvSpPr>
        <p:spPr>
          <a:xfrm rot="16200000">
            <a:off x="6281883" y="2626862"/>
            <a:ext cx="448574" cy="1774282"/>
          </a:xfrm>
          <a:prstGeom prst="downArrow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1EFE5EE-1169-8C16-D87D-3CB7804B4134}"/>
              </a:ext>
            </a:extLst>
          </p:cNvPr>
          <p:cNvSpPr txBox="1"/>
          <p:nvPr/>
        </p:nvSpPr>
        <p:spPr>
          <a:xfrm>
            <a:off x="2969239" y="3876313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）命名之后点击 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OK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0178A71-12FE-7194-BC56-5F46E71FEF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4262" y="4392932"/>
            <a:ext cx="3429000" cy="12065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B1B8235-2520-1D24-EC63-165E4792F094}"/>
              </a:ext>
            </a:extLst>
          </p:cNvPr>
          <p:cNvSpPr txBox="1"/>
          <p:nvPr/>
        </p:nvSpPr>
        <p:spPr>
          <a:xfrm>
            <a:off x="2969239" y="5722366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GB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保存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en-GB" altLang="zh-CN" sz="2000" b="1" dirty="0" err="1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rmd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文件 （注意命名）</a:t>
            </a:r>
            <a:endParaRPr lang="en-GB" altLang="zh-CN" sz="2000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AEDD99C-DAC2-0AA2-417F-3E216282691A}"/>
              </a:ext>
            </a:extLst>
          </p:cNvPr>
          <p:cNvSpPr txBox="1"/>
          <p:nvPr/>
        </p:nvSpPr>
        <p:spPr>
          <a:xfrm>
            <a:off x="6006353" y="541446"/>
            <a:ext cx="6035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注意：这个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Title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Knit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之后的标题，并非 </a:t>
            </a:r>
            <a:r>
              <a:rPr kumimoji="0" lang="en-GB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kumimoji="0" lang="en-GB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rmd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名称</a:t>
            </a:r>
            <a:endParaRPr lang="en-GB" altLang="zh-CN" sz="2000" b="1" dirty="0">
              <a:solidFill>
                <a:srgbClr val="C00000"/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047A2D6-F3B9-6643-5DC6-95157EA483FB}"/>
              </a:ext>
            </a:extLst>
          </p:cNvPr>
          <p:cNvSpPr txBox="1"/>
          <p:nvPr/>
        </p:nvSpPr>
        <p:spPr>
          <a:xfrm>
            <a:off x="8416280" y="1113904"/>
            <a:ext cx="3531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类比：文章名与文件名的区别</a:t>
            </a:r>
            <a:endParaRPr lang="en-GB" altLang="zh-CN" sz="2000" b="1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44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B17B0-E675-3658-F0D4-81197B333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F9481AF-3CFE-7D48-DC3A-86DC38D77891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4014C8F-7F2B-4B10-2751-42FC6CE73DE7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60F4663-4516-11A4-6F25-5B32D3432E3B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9D1CC0F-6736-429C-7066-93DE8458C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73B1DF3-7E6A-60C7-4DBB-17401CE2385E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D32A399-401F-C8A8-C7AF-FEDD071EE907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9701CAA-8077-5115-FAFD-AF1890E2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Markdown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Markdown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E35F969-F16F-9987-14E4-865C60AE7B29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7BE638D0-4D64-91A0-CD1E-2754ADEBBEB1}"/>
              </a:ext>
            </a:extLst>
          </p:cNvPr>
          <p:cNvSpPr txBox="1"/>
          <p:nvPr/>
        </p:nvSpPr>
        <p:spPr>
          <a:xfrm>
            <a:off x="408930" y="2155069"/>
            <a:ext cx="5151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）创建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test1.Rmd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文档之后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不做任何更改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213435-3265-C946-C38E-BD65BB76FFB1}"/>
              </a:ext>
            </a:extLst>
          </p:cNvPr>
          <p:cNvSpPr txBox="1"/>
          <p:nvPr/>
        </p:nvSpPr>
        <p:spPr>
          <a:xfrm>
            <a:off x="408931" y="1269137"/>
            <a:ext cx="2177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GB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演示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1B802B5-EB64-DEBA-B9C3-0A88AD79258C}"/>
              </a:ext>
            </a:extLst>
          </p:cNvPr>
          <p:cNvSpPr txBox="1"/>
          <p:nvPr/>
        </p:nvSpPr>
        <p:spPr>
          <a:xfrm>
            <a:off x="401326" y="2728817"/>
            <a:ext cx="4552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）点击 小齿轮 按照图设置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53BC5E8-28DB-00AD-7ACC-75663838E4F8}"/>
              </a:ext>
            </a:extLst>
          </p:cNvPr>
          <p:cNvSpPr txBox="1"/>
          <p:nvPr/>
        </p:nvSpPr>
        <p:spPr>
          <a:xfrm>
            <a:off x="401326" y="3297012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）点击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Knit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（编织）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FA72DE9-B722-C433-4383-A74741E40FA6}"/>
              </a:ext>
            </a:extLst>
          </p:cNvPr>
          <p:cNvSpPr txBox="1"/>
          <p:nvPr/>
        </p:nvSpPr>
        <p:spPr>
          <a:xfrm>
            <a:off x="401326" y="5151206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查看 右下角 结果</a:t>
            </a:r>
            <a:endParaRPr lang="en-GB" altLang="zh-CN" sz="2000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A6FA544-65DA-4840-FD57-04529340C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83" y="3843150"/>
            <a:ext cx="5168900" cy="1016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7D81D3A-B9D2-4A45-D45D-93795B178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3310" y="1597616"/>
            <a:ext cx="6044850" cy="4199012"/>
          </a:xfrm>
          <a:prstGeom prst="rect">
            <a:avLst/>
          </a:prstGeom>
        </p:spPr>
      </p:pic>
      <p:sp>
        <p:nvSpPr>
          <p:cNvPr id="25" name="下箭头 24">
            <a:extLst>
              <a:ext uri="{FF2B5EF4-FFF2-40B4-BE49-F238E27FC236}">
                <a16:creationId xmlns:a16="http://schemas.microsoft.com/office/drawing/2014/main" id="{24CD79FB-05A5-E270-7C05-50DD2284C830}"/>
              </a:ext>
            </a:extLst>
          </p:cNvPr>
          <p:cNvSpPr/>
          <p:nvPr/>
        </p:nvSpPr>
        <p:spPr>
          <a:xfrm rot="16200000">
            <a:off x="4591637" y="2010640"/>
            <a:ext cx="448574" cy="1832113"/>
          </a:xfrm>
          <a:prstGeom prst="downArrow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798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78B43-4532-8EA5-53A4-A087939C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B0DBB22-DFE8-C71B-4996-0B4A8EA373DF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B4EEB2A-64A8-7B8E-A36D-0C858BB9C0F5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5C27925-5978-907D-D0FB-AD513586BF1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71DEF41B-F911-3653-2301-E8C0828BA7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0F5B92A-9457-B887-AF0C-3B609B6CA912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F57707-57E3-1DFA-EB52-9EDD99AD6C78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86AF2BC-4AD5-F017-D77D-C0EF06A7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Markdown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Markdown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3AA6558-BC5C-A3EE-F472-E9D1AD602D3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5DFA3F75-94D6-A3D9-8C48-508A3ECD5103}"/>
              </a:ext>
            </a:extLst>
          </p:cNvPr>
          <p:cNvSpPr txBox="1"/>
          <p:nvPr/>
        </p:nvSpPr>
        <p:spPr>
          <a:xfrm>
            <a:off x="408930" y="2155069"/>
            <a:ext cx="5151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Viewer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中是 </a:t>
            </a:r>
            <a:r>
              <a:rPr kumimoji="0" lang="en-GB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kumimoji="0" lang="en-GB" altLang="zh-CN" sz="2000" b="1" i="0" u="none" strike="noStrike" kern="1200" cap="none" spc="0" normalizeH="0" baseline="0" noProof="0" dirty="0" err="1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Rmd</a:t>
            </a:r>
            <a:r>
              <a:rPr kumimoji="0" lang="en-GB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en-GB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运行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结果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294B74B-B6F2-733F-5BA9-D94DC8B9C367}"/>
              </a:ext>
            </a:extLst>
          </p:cNvPr>
          <p:cNvSpPr txBox="1"/>
          <p:nvPr/>
        </p:nvSpPr>
        <p:spPr>
          <a:xfrm>
            <a:off x="408931" y="1269137"/>
            <a:ext cx="2177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GB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演示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A53FE50-1098-DA80-9A5E-BE8DF005A8C7}"/>
              </a:ext>
            </a:extLst>
          </p:cNvPr>
          <p:cNvSpPr txBox="1"/>
          <p:nvPr/>
        </p:nvSpPr>
        <p:spPr>
          <a:xfrm>
            <a:off x="401326" y="2728817"/>
            <a:ext cx="4552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）点击 图片 蓝色框按钮 可查看网页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E2E47D8-FD9C-65E0-CC3F-5CCA9E78CEF6}"/>
              </a:ext>
            </a:extLst>
          </p:cNvPr>
          <p:cNvSpPr txBox="1"/>
          <p:nvPr/>
        </p:nvSpPr>
        <p:spPr>
          <a:xfrm>
            <a:off x="401325" y="3297012"/>
            <a:ext cx="68966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）注意网页地址 大致为：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file:///Users/</a:t>
            </a:r>
            <a:r>
              <a:rPr lang="en-GB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yunzhe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/Desktop/Chapter_1/test1.html</a:t>
            </a:r>
          </a:p>
        </p:txBody>
      </p:sp>
      <p:sp>
        <p:nvSpPr>
          <p:cNvPr id="25" name="下箭头 24">
            <a:extLst>
              <a:ext uri="{FF2B5EF4-FFF2-40B4-BE49-F238E27FC236}">
                <a16:creationId xmlns:a16="http://schemas.microsoft.com/office/drawing/2014/main" id="{69B08455-A9AB-3D7C-3DCE-BD5740EC23B2}"/>
              </a:ext>
            </a:extLst>
          </p:cNvPr>
          <p:cNvSpPr/>
          <p:nvPr/>
        </p:nvSpPr>
        <p:spPr>
          <a:xfrm rot="16200000">
            <a:off x="5268423" y="2242591"/>
            <a:ext cx="448574" cy="1368212"/>
          </a:xfrm>
          <a:prstGeom prst="downArrow">
            <a:avLst>
              <a:gd name="adj1" fmla="val 65385"/>
              <a:gd name="adj2" fmla="val 50000"/>
            </a:avLst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0AC5FCD-5E59-AE57-3202-76D8C26F5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388" y="832923"/>
            <a:ext cx="5650772" cy="48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84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A116F-E41F-F4F1-1F0E-E0A4A1660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73428EA-F11E-BC7A-B6B9-DEB807B04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590" y="1201273"/>
            <a:ext cx="8522265" cy="491404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EF8C2DB-1855-5D1F-CFAB-8C50F9713A52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940ECCC-5A6E-78EA-90D6-58C21D6A157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0E915AD-1ED0-D98B-AF97-B1150A11EBFA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F38783D-670A-6E64-E7FD-715EB7EC5C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7D6EEA5-6611-F324-BB9F-AADC1B83F552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4E23814-7C3F-07E1-46C2-0E86BECE057A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93F8FC89-BE74-3991-E2E8-98D55741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Markdown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Markdown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F4FB0C4-452A-CA78-F900-6E4C089AEE6E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E1DA37E-9B6D-63E9-A019-B5EF8B52EA1F}"/>
              </a:ext>
            </a:extLst>
          </p:cNvPr>
          <p:cNvSpPr txBox="1"/>
          <p:nvPr/>
        </p:nvSpPr>
        <p:spPr>
          <a:xfrm>
            <a:off x="4857657" y="531493"/>
            <a:ext cx="5256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注：</a:t>
            </a:r>
            <a:r>
              <a:rPr kumimoji="0" lang="zh-CN" altLang="en-GB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绿色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高光为 </a:t>
            </a:r>
            <a:r>
              <a:rPr lang="en-US" altLang="zh-CN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arkdown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写法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0C8047F-A4E1-F00A-2E12-FD7647429E8F}"/>
              </a:ext>
            </a:extLst>
          </p:cNvPr>
          <p:cNvSpPr txBox="1"/>
          <p:nvPr/>
        </p:nvSpPr>
        <p:spPr>
          <a:xfrm>
            <a:off x="4150806" y="1271361"/>
            <a:ext cx="5700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文章大标题 （默认是一级标题）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# test1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F0E0FA0-BE5A-67B1-4C1A-210EC29F4E82}"/>
              </a:ext>
            </a:extLst>
          </p:cNvPr>
          <p:cNvSpPr txBox="1"/>
          <p:nvPr/>
        </p:nvSpPr>
        <p:spPr>
          <a:xfrm>
            <a:off x="1166370" y="1649455"/>
            <a:ext cx="1059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作者</a:t>
            </a:r>
            <a:endParaRPr kumimoji="0" lang="en-GB" altLang="zh-CN" sz="11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8AE54F2-4C56-A9A5-3A93-0DE726CF29BA}"/>
              </a:ext>
            </a:extLst>
          </p:cNvPr>
          <p:cNvSpPr txBox="1"/>
          <p:nvPr/>
        </p:nvSpPr>
        <p:spPr>
          <a:xfrm>
            <a:off x="1166370" y="1918896"/>
            <a:ext cx="1059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4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</a:t>
            </a:r>
            <a:endParaRPr kumimoji="0" lang="en-GB" altLang="zh-CN" sz="14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0F9C7A2-08FB-AD8C-988D-57AD359F184F}"/>
              </a:ext>
            </a:extLst>
          </p:cNvPr>
          <p:cNvSpPr txBox="1"/>
          <p:nvPr/>
        </p:nvSpPr>
        <p:spPr>
          <a:xfrm>
            <a:off x="4150806" y="2226673"/>
            <a:ext cx="5700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小节标题（二级级标题）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#</a:t>
            </a:r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#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R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Markdown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921D680-6164-5257-98CE-C59EC9DE099E}"/>
              </a:ext>
            </a:extLst>
          </p:cNvPr>
          <p:cNvSpPr txBox="1"/>
          <p:nvPr/>
        </p:nvSpPr>
        <p:spPr>
          <a:xfrm>
            <a:off x="10114019" y="2752615"/>
            <a:ext cx="2077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正文</a:t>
            </a:r>
            <a:endParaRPr lang="en-US" altLang="zh-CN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（正常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word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写作）</a:t>
            </a:r>
            <a:endParaRPr kumimoji="0" lang="en-GB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DF9CAEF-F39D-1575-3B53-D69243672D90}"/>
              </a:ext>
            </a:extLst>
          </p:cNvPr>
          <p:cNvSpPr txBox="1"/>
          <p:nvPr/>
        </p:nvSpPr>
        <p:spPr>
          <a:xfrm>
            <a:off x="5410566" y="2764285"/>
            <a:ext cx="24394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4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网站地址 </a:t>
            </a:r>
            <a:r>
              <a:rPr lang="en-US" altLang="zh-CN" sz="14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&lt;</a:t>
            </a:r>
            <a:r>
              <a:rPr lang="zh-CN" altLang="en-US" sz="14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地址</a:t>
            </a:r>
            <a:r>
              <a:rPr lang="en-US" altLang="zh-CN" sz="14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&gt;</a:t>
            </a:r>
            <a:endParaRPr kumimoji="0" lang="en-GB" altLang="zh-CN" sz="14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48EC157-B8D8-1A15-480E-B61D266D39D2}"/>
              </a:ext>
            </a:extLst>
          </p:cNvPr>
          <p:cNvSpPr txBox="1"/>
          <p:nvPr/>
        </p:nvSpPr>
        <p:spPr>
          <a:xfrm>
            <a:off x="5195731" y="3546245"/>
            <a:ext cx="20779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代码框</a:t>
            </a:r>
            <a:endParaRPr lang="en-GB" altLang="zh-CN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endParaRPr lang="en-US" altLang="zh-CN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```{r cars}</a:t>
            </a:r>
          </a:p>
          <a:p>
            <a:pPr lvl="0" defTabSz="864108">
              <a:defRPr/>
            </a:pPr>
            <a:r>
              <a:rPr lang="en-US" altLang="zh-CN" sz="16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summary(cars)</a:t>
            </a:r>
          </a:p>
          <a:p>
            <a:pPr lvl="0" defTabSz="864108">
              <a:defRPr/>
            </a:pPr>
            <a:r>
              <a:rPr lang="en-US" altLang="zh-CN" sz="16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```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84AC476-D90F-5117-45C2-340CB9992834}"/>
              </a:ext>
            </a:extLst>
          </p:cNvPr>
          <p:cNvSpPr txBox="1"/>
          <p:nvPr/>
        </p:nvSpPr>
        <p:spPr>
          <a:xfrm>
            <a:off x="1166370" y="3523410"/>
            <a:ext cx="1059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GB" sz="1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代码</a:t>
            </a:r>
            <a:endParaRPr kumimoji="0" lang="en-GB" altLang="zh-CN" sz="14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EF944A5-14EA-7B16-DCC0-23179C4B3F07}"/>
              </a:ext>
            </a:extLst>
          </p:cNvPr>
          <p:cNvSpPr txBox="1"/>
          <p:nvPr/>
        </p:nvSpPr>
        <p:spPr>
          <a:xfrm>
            <a:off x="1166370" y="4403305"/>
            <a:ext cx="1059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4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结果</a:t>
            </a:r>
            <a:endParaRPr kumimoji="0" lang="en-GB" altLang="zh-CN" sz="14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B31A015-ACA3-C9EA-D6BA-F0F870A34A4E}"/>
              </a:ext>
            </a:extLst>
          </p:cNvPr>
          <p:cNvSpPr txBox="1"/>
          <p:nvPr/>
        </p:nvSpPr>
        <p:spPr>
          <a:xfrm>
            <a:off x="5117259" y="5049565"/>
            <a:ext cx="6035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注意：</a:t>
            </a:r>
            <a:r>
              <a:rPr kumimoji="0" lang="en-GB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{r cars}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里的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cars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是给这个代码框取的名字</a:t>
            </a:r>
            <a:endParaRPr lang="en-GB" altLang="zh-CN" sz="2000" b="1" dirty="0">
              <a:solidFill>
                <a:srgbClr val="C00000"/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61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0288C-E4B7-DE0D-DAA9-3F3725CC5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5CC95E69-9F0E-555C-D1AA-7A444C71D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398" y="1201273"/>
            <a:ext cx="7504649" cy="491404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0827FAE-A69F-F4EE-B55A-C35802BCE506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1B71C26-810A-B5CA-7AAC-95166BAFBFFA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4FC891F-E90E-32F9-226F-2BDE1A89B207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B407791C-8443-84DB-8106-C72753BEA8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E524314-4669-AC21-2689-6C862A63CDD9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263E276-E693-B137-395D-6FBF815363BC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6580C30B-7933-14F5-AAD9-DB28CF76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Markdown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Markdown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F0A4722-DBAB-AEA0-01DF-FF5EC5D8DA61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A1CAF9D-D236-EA78-237A-EA586BA968FA}"/>
              </a:ext>
            </a:extLst>
          </p:cNvPr>
          <p:cNvSpPr txBox="1"/>
          <p:nvPr/>
        </p:nvSpPr>
        <p:spPr>
          <a:xfrm>
            <a:off x="4857657" y="531493"/>
            <a:ext cx="5256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注：</a:t>
            </a:r>
            <a:r>
              <a:rPr kumimoji="0" lang="zh-CN" altLang="en-GB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绿色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高光为 </a:t>
            </a:r>
            <a:r>
              <a:rPr lang="en-US" altLang="zh-CN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arkdown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写法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516118D-7F26-8F64-5CA5-F74A2325FBDA}"/>
              </a:ext>
            </a:extLst>
          </p:cNvPr>
          <p:cNvSpPr txBox="1"/>
          <p:nvPr/>
        </p:nvSpPr>
        <p:spPr>
          <a:xfrm>
            <a:off x="4349973" y="1264425"/>
            <a:ext cx="5700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小节标题（二级级标题）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#</a:t>
            </a:r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#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Including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Plots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3CEBE9E-0449-29CC-0C2A-C8C3D5BD1128}"/>
              </a:ext>
            </a:extLst>
          </p:cNvPr>
          <p:cNvSpPr txBox="1"/>
          <p:nvPr/>
        </p:nvSpPr>
        <p:spPr>
          <a:xfrm>
            <a:off x="1443407" y="1610413"/>
            <a:ext cx="2077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正文</a:t>
            </a:r>
            <a:endParaRPr lang="en-US" altLang="zh-CN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（正常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word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写作）</a:t>
            </a:r>
            <a:endParaRPr kumimoji="0" lang="en-GB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0DC79FB-0BEA-67BC-DFC2-869103DF686C}"/>
              </a:ext>
            </a:extLst>
          </p:cNvPr>
          <p:cNvSpPr txBox="1"/>
          <p:nvPr/>
        </p:nvSpPr>
        <p:spPr>
          <a:xfrm>
            <a:off x="7940809" y="2970384"/>
            <a:ext cx="40073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代码框 （不显示版，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不推荐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GB" altLang="zh-CN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endParaRPr lang="en-US" altLang="zh-CN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```{r pressure</a:t>
            </a:r>
            <a:r>
              <a:rPr lang="en-GB" altLang="zh-CN" sz="16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en-US" altLang="zh-CN" sz="16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16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echo = FALSE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}</a:t>
            </a:r>
          </a:p>
          <a:p>
            <a:pPr lvl="0" defTabSz="864108">
              <a:defRPr/>
            </a:pPr>
            <a:r>
              <a:rPr lang="en-US" altLang="zh-CN" sz="16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plot(pressure)</a:t>
            </a:r>
          </a:p>
          <a:p>
            <a:pPr lvl="0" defTabSz="864108">
              <a:defRPr/>
            </a:pPr>
            <a:r>
              <a:rPr lang="en-US" altLang="zh-CN" sz="16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```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74A07AA-EFF6-26AE-1DF4-B3BB4909764E}"/>
              </a:ext>
            </a:extLst>
          </p:cNvPr>
          <p:cNvSpPr txBox="1"/>
          <p:nvPr/>
        </p:nvSpPr>
        <p:spPr>
          <a:xfrm>
            <a:off x="1145404" y="3658297"/>
            <a:ext cx="1059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4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结果</a:t>
            </a:r>
            <a:endParaRPr kumimoji="0" lang="en-GB" altLang="zh-CN" sz="14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BFCC06B-BE04-06B3-809D-CD4C7DBE3F5D}"/>
              </a:ext>
            </a:extLst>
          </p:cNvPr>
          <p:cNvSpPr txBox="1"/>
          <p:nvPr/>
        </p:nvSpPr>
        <p:spPr>
          <a:xfrm>
            <a:off x="7878413" y="4479692"/>
            <a:ext cx="4132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注意：</a:t>
            </a:r>
            <a:r>
              <a:rPr kumimoji="0" lang="en-GB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{r pressure}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里的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pressure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是给这个代码框取的名字</a:t>
            </a:r>
            <a:endParaRPr lang="en-GB" altLang="zh-CN" sz="2000" b="1" dirty="0">
              <a:solidFill>
                <a:srgbClr val="C00000"/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9DDBF7F-5623-1F6F-AD4B-EC1296982A6D}"/>
              </a:ext>
            </a:extLst>
          </p:cNvPr>
          <p:cNvSpPr txBox="1"/>
          <p:nvPr/>
        </p:nvSpPr>
        <p:spPr>
          <a:xfrm>
            <a:off x="2058256" y="5502838"/>
            <a:ext cx="29262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GB" sz="1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行内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代码 </a:t>
            </a:r>
            <a:r>
              <a:rPr lang="en-US" altLang="zh-CN" sz="14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`echo = FALSE`</a:t>
            </a:r>
            <a:endParaRPr kumimoji="0" lang="en-GB" altLang="zh-CN" sz="14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A6874AB-2115-1766-28CE-81856F47A34B}"/>
              </a:ext>
            </a:extLst>
          </p:cNvPr>
          <p:cNvSpPr txBox="1"/>
          <p:nvPr/>
        </p:nvSpPr>
        <p:spPr>
          <a:xfrm>
            <a:off x="2482397" y="6381224"/>
            <a:ext cx="51611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注意：</a:t>
            </a:r>
            <a:r>
              <a:rPr lang="zh-CN" altLang="en-GB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行内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代码只是标注，一般不会运行</a:t>
            </a:r>
            <a:endParaRPr lang="en-GB" altLang="zh-CN" sz="2000" b="1" dirty="0">
              <a:solidFill>
                <a:srgbClr val="C00000"/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19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FBD97-1A97-A506-B07E-FA8313689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07FEC08-4F17-54B0-4686-010833B076D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76E65D-2035-5E96-1B75-8780B6A999C8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5646858-9FB3-E074-500B-46A96B87DB67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F89F63D6-ADCF-4DD8-4DF1-AE99BBF4D2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F6AAFA9-85A3-127C-9D96-62C855ACB01C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A59058B-AF19-5685-8D7B-AFFDA07F2FD0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3DF80B0-3452-2D83-5CDC-7381B87E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Markdown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Markdown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15D2FEF-6448-BC9D-8CBA-06077DAFDD7D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29CCC8BA-22DF-1165-5B31-5206C8AFA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26" y="1279091"/>
            <a:ext cx="7772400" cy="429981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77D24EA-9C48-D5BD-18FA-BB4C90F6D6B1}"/>
              </a:ext>
            </a:extLst>
          </p:cNvPr>
          <p:cNvSpPr txBox="1"/>
          <p:nvPr/>
        </p:nvSpPr>
        <p:spPr>
          <a:xfrm>
            <a:off x="8445458" y="2200410"/>
            <a:ext cx="2471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# Title</a:t>
            </a:r>
            <a:endParaRPr lang="zh-CN" altLang="en-US" sz="20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9D9D5D6-BB15-B16E-C1B7-ECD78CBB2D62}"/>
              </a:ext>
            </a:extLst>
          </p:cNvPr>
          <p:cNvSpPr txBox="1"/>
          <p:nvPr/>
        </p:nvSpPr>
        <p:spPr>
          <a:xfrm>
            <a:off x="8445458" y="2726621"/>
            <a:ext cx="2471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##</a:t>
            </a:r>
            <a:r>
              <a:rPr lang="zh-CN" alt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en-GB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Introduction</a:t>
            </a:r>
            <a:endParaRPr lang="zh-CN" altLang="en-US" sz="20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07859E6-3ADE-4778-65BB-D3E7C0226869}"/>
              </a:ext>
            </a:extLst>
          </p:cNvPr>
          <p:cNvSpPr txBox="1"/>
          <p:nvPr/>
        </p:nvSpPr>
        <p:spPr>
          <a:xfrm>
            <a:off x="8445458" y="3252833"/>
            <a:ext cx="3027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###</a:t>
            </a:r>
            <a:r>
              <a:rPr lang="zh-CN" alt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1.1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Subsections</a:t>
            </a:r>
            <a:endParaRPr lang="zh-CN" altLang="en-US" sz="20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3B764F2-8D6D-8754-2DD0-3A15D39EC5B5}"/>
              </a:ext>
            </a:extLst>
          </p:cNvPr>
          <p:cNvSpPr txBox="1"/>
          <p:nvPr/>
        </p:nvSpPr>
        <p:spPr>
          <a:xfrm>
            <a:off x="8445457" y="3770418"/>
            <a:ext cx="2889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####</a:t>
            </a:r>
            <a:r>
              <a:rPr lang="zh-CN" alt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1.1.1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Subgroups</a:t>
            </a:r>
            <a:endParaRPr lang="zh-CN" altLang="en-US" sz="20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7308C8B-286C-A3AB-BEAA-F813029E5009}"/>
              </a:ext>
            </a:extLst>
          </p:cNvPr>
          <p:cNvSpPr txBox="1"/>
          <p:nvPr/>
        </p:nvSpPr>
        <p:spPr>
          <a:xfrm>
            <a:off x="8445458" y="4339761"/>
            <a:ext cx="2471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58244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E4C24-8E36-05D0-960B-D2B059664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4">
            <a:extLst>
              <a:ext uri="{FF2B5EF4-FFF2-40B4-BE49-F238E27FC236}">
                <a16:creationId xmlns:a16="http://schemas.microsoft.com/office/drawing/2014/main" id="{AF431270-0DB1-6657-AD36-3D2CA58D0B2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172719" y="273296"/>
            <a:ext cx="5754424" cy="5866935"/>
            <a:chOff x="6230840" y="1044862"/>
            <a:chExt cx="5529625" cy="5813138"/>
          </a:xfrm>
          <a:gradFill>
            <a:gsLst>
              <a:gs pos="0">
                <a:srgbClr val="182E7A">
                  <a:lumMod val="0"/>
                  <a:alpha val="0"/>
                </a:srgbClr>
              </a:gs>
              <a:gs pos="100000">
                <a:srgbClr val="182E7A">
                  <a:alpha val="44000"/>
                  <a:lumMod val="16000"/>
                  <a:lumOff val="84000"/>
                </a:srgbClr>
              </a:gs>
            </a:gsLst>
            <a:lin ang="10800000" scaled="0"/>
          </a:gradFill>
        </p:grpSpPr>
        <p:sp>
          <p:nvSpPr>
            <p:cNvPr id="14" name="Freeform: Shape 55">
              <a:extLst>
                <a:ext uri="{FF2B5EF4-FFF2-40B4-BE49-F238E27FC236}">
                  <a16:creationId xmlns:a16="http://schemas.microsoft.com/office/drawing/2014/main" id="{0424300E-F295-9BBA-DAB6-CECBAAF778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10947862" y="5008664"/>
              <a:ext cx="140513" cy="140513"/>
            </a:xfrm>
            <a:custGeom>
              <a:avLst/>
              <a:gdLst>
                <a:gd name="T0" fmla="*/ 72 w 86"/>
                <a:gd name="T1" fmla="*/ 86 h 86"/>
                <a:gd name="T2" fmla="*/ 0 w 86"/>
                <a:gd name="T3" fmla="*/ 18 h 86"/>
                <a:gd name="T4" fmla="*/ 18 w 86"/>
                <a:gd name="T5" fmla="*/ 0 h 86"/>
                <a:gd name="T6" fmla="*/ 86 w 86"/>
                <a:gd name="T7" fmla="*/ 72 h 86"/>
                <a:gd name="T8" fmla="*/ 72 w 86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72" y="86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86" y="72"/>
                  </a:lnTo>
                  <a:lnTo>
                    <a:pt x="72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5" name="Group 56">
              <a:extLst>
                <a:ext uri="{FF2B5EF4-FFF2-40B4-BE49-F238E27FC236}">
                  <a16:creationId xmlns:a16="http://schemas.microsoft.com/office/drawing/2014/main" id="{CAD3A46D-D729-3A08-7E91-DE3CFF8CC62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72302" y="1851988"/>
              <a:ext cx="3803693" cy="3661505"/>
              <a:chOff x="3200445" y="1228386"/>
              <a:chExt cx="2852761" cy="2746150"/>
            </a:xfrm>
            <a:grpFill/>
          </p:grpSpPr>
          <p:sp>
            <p:nvSpPr>
              <p:cNvPr id="180" name="Freeform: Shape 218">
                <a:extLst>
                  <a:ext uri="{FF2B5EF4-FFF2-40B4-BE49-F238E27FC236}">
                    <a16:creationId xmlns:a16="http://schemas.microsoft.com/office/drawing/2014/main" id="{A3FAE7EC-98C9-9225-E419-13611EC0AD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1364407"/>
                <a:ext cx="162980" cy="164205"/>
              </a:xfrm>
              <a:custGeom>
                <a:avLst/>
                <a:gdLst>
                  <a:gd name="T0" fmla="*/ 18 w 37"/>
                  <a:gd name="T1" fmla="*/ 37 h 37"/>
                  <a:gd name="T2" fmla="*/ 19 w 37"/>
                  <a:gd name="T3" fmla="*/ 37 h 37"/>
                  <a:gd name="T4" fmla="*/ 37 w 37"/>
                  <a:gd name="T5" fmla="*/ 18 h 37"/>
                  <a:gd name="T6" fmla="*/ 23 w 37"/>
                  <a:gd name="T7" fmla="*/ 0 h 37"/>
                  <a:gd name="T8" fmla="*/ 1 w 37"/>
                  <a:gd name="T9" fmla="*/ 12 h 37"/>
                  <a:gd name="T10" fmla="*/ 0 w 37"/>
                  <a:gd name="T11" fmla="*/ 18 h 37"/>
                  <a:gd name="T12" fmla="*/ 10 w 37"/>
                  <a:gd name="T13" fmla="*/ 24 h 37"/>
                  <a:gd name="T14" fmla="*/ 18 w 37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7">
                    <a:moveTo>
                      <a:pt x="18" y="37"/>
                    </a:moveTo>
                    <a:cubicBezTo>
                      <a:pt x="18" y="37"/>
                      <a:pt x="18" y="37"/>
                      <a:pt x="19" y="37"/>
                    </a:cubicBezTo>
                    <a:cubicBezTo>
                      <a:pt x="29" y="37"/>
                      <a:pt x="37" y="29"/>
                      <a:pt x="37" y="18"/>
                    </a:cubicBezTo>
                    <a:cubicBezTo>
                      <a:pt x="37" y="10"/>
                      <a:pt x="31" y="2"/>
                      <a:pt x="23" y="0"/>
                    </a:cubicBezTo>
                    <a:cubicBezTo>
                      <a:pt x="16" y="4"/>
                      <a:pt x="8" y="8"/>
                      <a:pt x="1" y="12"/>
                    </a:cubicBezTo>
                    <a:cubicBezTo>
                      <a:pt x="1" y="14"/>
                      <a:pt x="0" y="16"/>
                      <a:pt x="0" y="18"/>
                    </a:cubicBezTo>
                    <a:cubicBezTo>
                      <a:pt x="4" y="19"/>
                      <a:pt x="7" y="21"/>
                      <a:pt x="10" y="24"/>
                    </a:cubicBezTo>
                    <a:cubicBezTo>
                      <a:pt x="14" y="28"/>
                      <a:pt x="16" y="32"/>
                      <a:pt x="18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1" name="Freeform: Shape 219">
                <a:extLst>
                  <a:ext uri="{FF2B5EF4-FFF2-40B4-BE49-F238E27FC236}">
                    <a16:creationId xmlns:a16="http://schemas.microsoft.com/office/drawing/2014/main" id="{AE53282D-DF5F-2FC8-A534-18CCA54800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48431" y="1422001"/>
                <a:ext cx="35537" cy="49017"/>
              </a:xfrm>
              <a:custGeom>
                <a:avLst/>
                <a:gdLst>
                  <a:gd name="T0" fmla="*/ 0 w 29"/>
                  <a:gd name="T1" fmla="*/ 40 h 40"/>
                  <a:gd name="T2" fmla="*/ 29 w 29"/>
                  <a:gd name="T3" fmla="*/ 18 h 40"/>
                  <a:gd name="T4" fmla="*/ 0 w 29"/>
                  <a:gd name="T5" fmla="*/ 0 h 40"/>
                  <a:gd name="T6" fmla="*/ 0 w 29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0">
                    <a:moveTo>
                      <a:pt x="0" y="40"/>
                    </a:moveTo>
                    <a:lnTo>
                      <a:pt x="29" y="18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2" name="Freeform: Shape 220">
                <a:extLst>
                  <a:ext uri="{FF2B5EF4-FFF2-40B4-BE49-F238E27FC236}">
                    <a16:creationId xmlns:a16="http://schemas.microsoft.com/office/drawing/2014/main" id="{E288382A-65AB-6BE4-698A-7E926F48C70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45012" y="1426903"/>
                <a:ext cx="18381" cy="13480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3 h 3"/>
                  <a:gd name="T4" fmla="*/ 4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1" y="3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3" name="Freeform: Shape 221">
                <a:extLst>
                  <a:ext uri="{FF2B5EF4-FFF2-40B4-BE49-F238E27FC236}">
                    <a16:creationId xmlns:a16="http://schemas.microsoft.com/office/drawing/2014/main" id="{4BC14607-388A-73B0-A127-0A964301D6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355829"/>
                <a:ext cx="40439" cy="40439"/>
              </a:xfrm>
              <a:custGeom>
                <a:avLst/>
                <a:gdLst>
                  <a:gd name="T0" fmla="*/ 0 w 33"/>
                  <a:gd name="T1" fmla="*/ 7 h 33"/>
                  <a:gd name="T2" fmla="*/ 25 w 33"/>
                  <a:gd name="T3" fmla="*/ 33 h 33"/>
                  <a:gd name="T4" fmla="*/ 33 w 33"/>
                  <a:gd name="T5" fmla="*/ 0 h 33"/>
                  <a:gd name="T6" fmla="*/ 0 w 33"/>
                  <a:gd name="T7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3">
                    <a:moveTo>
                      <a:pt x="0" y="7"/>
                    </a:moveTo>
                    <a:lnTo>
                      <a:pt x="25" y="33"/>
                    </a:lnTo>
                    <a:lnTo>
                      <a:pt x="33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4" name="Freeform: Shape 222">
                <a:extLst>
                  <a:ext uri="{FF2B5EF4-FFF2-40B4-BE49-F238E27FC236}">
                    <a16:creationId xmlns:a16="http://schemas.microsoft.com/office/drawing/2014/main" id="{FB0F2356-8194-B5E1-38BA-9D84DDD11FF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493075"/>
                <a:ext cx="40439" cy="44115"/>
              </a:xfrm>
              <a:custGeom>
                <a:avLst/>
                <a:gdLst>
                  <a:gd name="T0" fmla="*/ 25 w 33"/>
                  <a:gd name="T1" fmla="*/ 0 h 36"/>
                  <a:gd name="T2" fmla="*/ 0 w 33"/>
                  <a:gd name="T3" fmla="*/ 29 h 36"/>
                  <a:gd name="T4" fmla="*/ 33 w 33"/>
                  <a:gd name="T5" fmla="*/ 36 h 36"/>
                  <a:gd name="T6" fmla="*/ 25 w 33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25" y="0"/>
                    </a:moveTo>
                    <a:lnTo>
                      <a:pt x="0" y="29"/>
                    </a:lnTo>
                    <a:lnTo>
                      <a:pt x="33" y="3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5" name="Freeform: Shape 223">
                <a:extLst>
                  <a:ext uri="{FF2B5EF4-FFF2-40B4-BE49-F238E27FC236}">
                    <a16:creationId xmlns:a16="http://schemas.microsoft.com/office/drawing/2014/main" id="{73C3A1ED-5C1D-F228-087E-55D3C8BB63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90610" y="1448960"/>
                <a:ext cx="357820" cy="220574"/>
              </a:xfrm>
              <a:custGeom>
                <a:avLst/>
                <a:gdLst>
                  <a:gd name="T0" fmla="*/ 66 w 81"/>
                  <a:gd name="T1" fmla="*/ 21 h 50"/>
                  <a:gd name="T2" fmla="*/ 64 w 81"/>
                  <a:gd name="T3" fmla="*/ 21 h 50"/>
                  <a:gd name="T4" fmla="*/ 57 w 81"/>
                  <a:gd name="T5" fmla="*/ 24 h 50"/>
                  <a:gd name="T6" fmla="*/ 57 w 81"/>
                  <a:gd name="T7" fmla="*/ 20 h 50"/>
                  <a:gd name="T8" fmla="*/ 56 w 81"/>
                  <a:gd name="T9" fmla="*/ 18 h 50"/>
                  <a:gd name="T10" fmla="*/ 41 w 81"/>
                  <a:gd name="T11" fmla="*/ 1 h 50"/>
                  <a:gd name="T12" fmla="*/ 39 w 81"/>
                  <a:gd name="T13" fmla="*/ 1 h 50"/>
                  <a:gd name="T14" fmla="*/ 32 w 81"/>
                  <a:gd name="T15" fmla="*/ 0 h 50"/>
                  <a:gd name="T16" fmla="*/ 31 w 81"/>
                  <a:gd name="T17" fmla="*/ 0 h 50"/>
                  <a:gd name="T18" fmla="*/ 31 w 81"/>
                  <a:gd name="T19" fmla="*/ 0 h 50"/>
                  <a:gd name="T20" fmla="*/ 9 w 81"/>
                  <a:gd name="T21" fmla="*/ 15 h 50"/>
                  <a:gd name="T22" fmla="*/ 7 w 81"/>
                  <a:gd name="T23" fmla="*/ 25 h 50"/>
                  <a:gd name="T24" fmla="*/ 8 w 81"/>
                  <a:gd name="T25" fmla="*/ 32 h 50"/>
                  <a:gd name="T26" fmla="*/ 0 w 81"/>
                  <a:gd name="T27" fmla="*/ 41 h 50"/>
                  <a:gd name="T28" fmla="*/ 9 w 81"/>
                  <a:gd name="T29" fmla="*/ 50 h 50"/>
                  <a:gd name="T30" fmla="*/ 32 w 81"/>
                  <a:gd name="T31" fmla="*/ 50 h 50"/>
                  <a:gd name="T32" fmla="*/ 33 w 81"/>
                  <a:gd name="T33" fmla="*/ 50 h 50"/>
                  <a:gd name="T34" fmla="*/ 66 w 81"/>
                  <a:gd name="T35" fmla="*/ 50 h 50"/>
                  <a:gd name="T36" fmla="*/ 81 w 81"/>
                  <a:gd name="T37" fmla="*/ 35 h 50"/>
                  <a:gd name="T38" fmla="*/ 66 w 81"/>
                  <a:gd name="T3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" h="50">
                    <a:moveTo>
                      <a:pt x="66" y="21"/>
                    </a:moveTo>
                    <a:cubicBezTo>
                      <a:pt x="66" y="21"/>
                      <a:pt x="65" y="21"/>
                      <a:pt x="64" y="21"/>
                    </a:cubicBezTo>
                    <a:cubicBezTo>
                      <a:pt x="62" y="21"/>
                      <a:pt x="59" y="23"/>
                      <a:pt x="57" y="24"/>
                    </a:cubicBezTo>
                    <a:cubicBezTo>
                      <a:pt x="57" y="23"/>
                      <a:pt x="57" y="22"/>
                      <a:pt x="57" y="20"/>
                    </a:cubicBezTo>
                    <a:cubicBezTo>
                      <a:pt x="57" y="19"/>
                      <a:pt x="56" y="18"/>
                      <a:pt x="56" y="18"/>
                    </a:cubicBezTo>
                    <a:cubicBezTo>
                      <a:pt x="54" y="10"/>
                      <a:pt x="48" y="4"/>
                      <a:pt x="41" y="1"/>
                    </a:cubicBezTo>
                    <a:cubicBezTo>
                      <a:pt x="40" y="1"/>
                      <a:pt x="40" y="1"/>
                      <a:pt x="39" y="1"/>
                    </a:cubicBezTo>
                    <a:cubicBezTo>
                      <a:pt x="37" y="0"/>
                      <a:pt x="35" y="0"/>
                      <a:pt x="32" y="0"/>
                    </a:cubicBezTo>
                    <a:cubicBezTo>
                      <a:pt x="32" y="0"/>
                      <a:pt x="32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4" y="5"/>
                      <a:pt x="16" y="10"/>
                      <a:pt x="9" y="15"/>
                    </a:cubicBezTo>
                    <a:cubicBezTo>
                      <a:pt x="8" y="18"/>
                      <a:pt x="7" y="21"/>
                      <a:pt x="7" y="25"/>
                    </a:cubicBezTo>
                    <a:cubicBezTo>
                      <a:pt x="7" y="27"/>
                      <a:pt x="8" y="30"/>
                      <a:pt x="8" y="32"/>
                    </a:cubicBezTo>
                    <a:cubicBezTo>
                      <a:pt x="4" y="32"/>
                      <a:pt x="0" y="36"/>
                      <a:pt x="0" y="41"/>
                    </a:cubicBezTo>
                    <a:cubicBezTo>
                      <a:pt x="0" y="46"/>
                      <a:pt x="4" y="50"/>
                      <a:pt x="9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74" y="50"/>
                      <a:pt x="81" y="43"/>
                      <a:pt x="81" y="35"/>
                    </a:cubicBezTo>
                    <a:cubicBezTo>
                      <a:pt x="81" y="27"/>
                      <a:pt x="74" y="21"/>
                      <a:pt x="66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6" name="Freeform: Shape 224">
                <a:extLst>
                  <a:ext uri="{FF2B5EF4-FFF2-40B4-BE49-F238E27FC236}">
                    <a16:creationId xmlns:a16="http://schemas.microsoft.com/office/drawing/2014/main" id="{08C047F9-3D3E-9A47-D149-146C6B5ABD0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28761" y="3524809"/>
                <a:ext cx="318607" cy="344341"/>
              </a:xfrm>
              <a:custGeom>
                <a:avLst/>
                <a:gdLst>
                  <a:gd name="T0" fmla="*/ 60 w 72"/>
                  <a:gd name="T1" fmla="*/ 2 h 78"/>
                  <a:gd name="T2" fmla="*/ 60 w 72"/>
                  <a:gd name="T3" fmla="*/ 26 h 78"/>
                  <a:gd name="T4" fmla="*/ 64 w 72"/>
                  <a:gd name="T5" fmla="*/ 37 h 78"/>
                  <a:gd name="T6" fmla="*/ 66 w 72"/>
                  <a:gd name="T7" fmla="*/ 43 h 78"/>
                  <a:gd name="T8" fmla="*/ 60 w 72"/>
                  <a:gd name="T9" fmla="*/ 50 h 78"/>
                  <a:gd name="T10" fmla="*/ 56 w 72"/>
                  <a:gd name="T11" fmla="*/ 53 h 78"/>
                  <a:gd name="T12" fmla="*/ 60 w 72"/>
                  <a:gd name="T13" fmla="*/ 50 h 78"/>
                  <a:gd name="T14" fmla="*/ 60 w 72"/>
                  <a:gd name="T15" fmla="*/ 44 h 78"/>
                  <a:gd name="T16" fmla="*/ 56 w 72"/>
                  <a:gd name="T17" fmla="*/ 33 h 78"/>
                  <a:gd name="T18" fmla="*/ 60 w 72"/>
                  <a:gd name="T19" fmla="*/ 26 h 78"/>
                  <a:gd name="T20" fmla="*/ 55 w 72"/>
                  <a:gd name="T21" fmla="*/ 46 h 78"/>
                  <a:gd name="T22" fmla="*/ 55 w 72"/>
                  <a:gd name="T23" fmla="*/ 53 h 78"/>
                  <a:gd name="T24" fmla="*/ 55 w 72"/>
                  <a:gd name="T25" fmla="*/ 1 h 78"/>
                  <a:gd name="T26" fmla="*/ 55 w 72"/>
                  <a:gd name="T27" fmla="*/ 9 h 78"/>
                  <a:gd name="T28" fmla="*/ 55 w 72"/>
                  <a:gd name="T29" fmla="*/ 16 h 78"/>
                  <a:gd name="T30" fmla="*/ 60 w 72"/>
                  <a:gd name="T31" fmla="*/ 21 h 78"/>
                  <a:gd name="T32" fmla="*/ 31 w 72"/>
                  <a:gd name="T33" fmla="*/ 71 h 78"/>
                  <a:gd name="T34" fmla="*/ 55 w 72"/>
                  <a:gd name="T35" fmla="*/ 46 h 78"/>
                  <a:gd name="T36" fmla="*/ 50 w 72"/>
                  <a:gd name="T37" fmla="*/ 28 h 78"/>
                  <a:gd name="T38" fmla="*/ 55 w 72"/>
                  <a:gd name="T39" fmla="*/ 27 h 78"/>
                  <a:gd name="T40" fmla="*/ 55 w 72"/>
                  <a:gd name="T41" fmla="*/ 21 h 78"/>
                  <a:gd name="T42" fmla="*/ 50 w 72"/>
                  <a:gd name="T43" fmla="*/ 10 h 78"/>
                  <a:gd name="T44" fmla="*/ 55 w 72"/>
                  <a:gd name="T45" fmla="*/ 4 h 78"/>
                  <a:gd name="T46" fmla="*/ 44 w 72"/>
                  <a:gd name="T47" fmla="*/ 4 h 78"/>
                  <a:gd name="T48" fmla="*/ 22 w 72"/>
                  <a:gd name="T49" fmla="*/ 55 h 78"/>
                  <a:gd name="T50" fmla="*/ 22 w 72"/>
                  <a:gd name="T51" fmla="*/ 60 h 78"/>
                  <a:gd name="T52" fmla="*/ 26 w 72"/>
                  <a:gd name="T53" fmla="*/ 71 h 78"/>
                  <a:gd name="T54" fmla="*/ 22 w 72"/>
                  <a:gd name="T55" fmla="*/ 76 h 78"/>
                  <a:gd name="T56" fmla="*/ 22 w 72"/>
                  <a:gd name="T57" fmla="*/ 72 h 78"/>
                  <a:gd name="T58" fmla="*/ 22 w 72"/>
                  <a:gd name="T59" fmla="*/ 66 h 78"/>
                  <a:gd name="T60" fmla="*/ 16 w 72"/>
                  <a:gd name="T61" fmla="*/ 61 h 78"/>
                  <a:gd name="T62" fmla="*/ 20 w 72"/>
                  <a:gd name="T63" fmla="*/ 29 h 78"/>
                  <a:gd name="T64" fmla="*/ 17 w 72"/>
                  <a:gd name="T65" fmla="*/ 37 h 78"/>
                  <a:gd name="T66" fmla="*/ 16 w 72"/>
                  <a:gd name="T67" fmla="*/ 43 h 78"/>
                  <a:gd name="T68" fmla="*/ 20 w 72"/>
                  <a:gd name="T69" fmla="*/ 49 h 78"/>
                  <a:gd name="T70" fmla="*/ 22 w 72"/>
                  <a:gd name="T71" fmla="*/ 54 h 78"/>
                  <a:gd name="T72" fmla="*/ 11 w 72"/>
                  <a:gd name="T73" fmla="*/ 12 h 78"/>
                  <a:gd name="T74" fmla="*/ 10 w 72"/>
                  <a:gd name="T75" fmla="*/ 20 h 78"/>
                  <a:gd name="T76" fmla="*/ 14 w 72"/>
                  <a:gd name="T77" fmla="*/ 26 h 78"/>
                  <a:gd name="T78" fmla="*/ 16 w 72"/>
                  <a:gd name="T79" fmla="*/ 31 h 78"/>
                  <a:gd name="T80" fmla="*/ 16 w 72"/>
                  <a:gd name="T81" fmla="*/ 11 h 78"/>
                  <a:gd name="T82" fmla="*/ 16 w 72"/>
                  <a:gd name="T83" fmla="*/ 78 h 78"/>
                  <a:gd name="T84" fmla="*/ 15 w 72"/>
                  <a:gd name="T85" fmla="*/ 55 h 78"/>
                  <a:gd name="T86" fmla="*/ 13 w 72"/>
                  <a:gd name="T87" fmla="*/ 50 h 78"/>
                  <a:gd name="T88" fmla="*/ 16 w 72"/>
                  <a:gd name="T89" fmla="*/ 37 h 78"/>
                  <a:gd name="T90" fmla="*/ 10 w 72"/>
                  <a:gd name="T91" fmla="*/ 56 h 78"/>
                  <a:gd name="T92" fmla="*/ 4 w 72"/>
                  <a:gd name="T93" fmla="*/ 14 h 78"/>
                  <a:gd name="T94" fmla="*/ 10 w 72"/>
                  <a:gd name="T95" fmla="*/ 38 h 78"/>
                  <a:gd name="T96" fmla="*/ 10 w 72"/>
                  <a:gd name="T97" fmla="*/ 27 h 78"/>
                  <a:gd name="T98" fmla="*/ 10 w 72"/>
                  <a:gd name="T99" fmla="*/ 2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" h="78">
                    <a:moveTo>
                      <a:pt x="60" y="55"/>
                    </a:moveTo>
                    <a:cubicBezTo>
                      <a:pt x="64" y="53"/>
                      <a:pt x="68" y="50"/>
                      <a:pt x="72" y="48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50"/>
                      <a:pt x="60" y="50"/>
                      <a:pt x="60" y="50"/>
                    </a:cubicBezTo>
                    <a:lnTo>
                      <a:pt x="60" y="55"/>
                    </a:lnTo>
                    <a:close/>
                    <a:moveTo>
                      <a:pt x="55" y="53"/>
                    </a:moveTo>
                    <a:cubicBezTo>
                      <a:pt x="56" y="53"/>
                      <a:pt x="56" y="53"/>
                      <a:pt x="56" y="53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6"/>
                      <a:pt x="59" y="56"/>
                      <a:pt x="60" y="55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53"/>
                      <a:pt x="55" y="53"/>
                      <a:pt x="55" y="53"/>
                    </a:cubicBezTo>
                    <a:close/>
                    <a:moveTo>
                      <a:pt x="60" y="2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lnTo>
                      <a:pt x="60" y="2"/>
                    </a:lnTo>
                    <a:close/>
                    <a:moveTo>
                      <a:pt x="22" y="76"/>
                    </a:moveTo>
                    <a:cubicBezTo>
                      <a:pt x="25" y="74"/>
                      <a:pt x="28" y="73"/>
                      <a:pt x="31" y="7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2" y="72"/>
                      <a:pt x="22" y="72"/>
                      <a:pt x="22" y="72"/>
                    </a:cubicBezTo>
                    <a:lnTo>
                      <a:pt x="22" y="76"/>
                    </a:lnTo>
                    <a:close/>
                    <a:moveTo>
                      <a:pt x="16" y="78"/>
                    </a:moveTo>
                    <a:cubicBezTo>
                      <a:pt x="18" y="77"/>
                      <a:pt x="20" y="76"/>
                      <a:pt x="22" y="76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78"/>
                      <a:pt x="16" y="78"/>
                      <a:pt x="16" y="78"/>
                    </a:cubicBezTo>
                    <a:close/>
                    <a:moveTo>
                      <a:pt x="22" y="28"/>
                    </a:moveTo>
                    <a:cubicBezTo>
                      <a:pt x="20" y="29"/>
                      <a:pt x="20" y="29"/>
                      <a:pt x="20" y="2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2" y="28"/>
                    </a:lnTo>
                    <a:close/>
                    <a:moveTo>
                      <a:pt x="11" y="12"/>
                    </a:move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lose/>
                    <a:moveTo>
                      <a:pt x="10" y="56"/>
                    </a:move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8"/>
                      <a:pt x="10" y="38"/>
                      <a:pt x="10" y="38"/>
                    </a:cubicBezTo>
                    <a:lnTo>
                      <a:pt x="10" y="56"/>
                    </a:lnTo>
                    <a:close/>
                    <a:moveTo>
                      <a:pt x="10" y="15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7" name="Freeform: Shape 225">
                <a:extLst>
                  <a:ext uri="{FF2B5EF4-FFF2-40B4-BE49-F238E27FC236}">
                    <a16:creationId xmlns:a16="http://schemas.microsoft.com/office/drawing/2014/main" id="{CDB60CA4-7263-B3C0-85A6-838A18A64E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97674" y="3767441"/>
                <a:ext cx="283070" cy="207095"/>
              </a:xfrm>
              <a:custGeom>
                <a:avLst/>
                <a:gdLst>
                  <a:gd name="T0" fmla="*/ 16 w 64"/>
                  <a:gd name="T1" fmla="*/ 46 h 47"/>
                  <a:gd name="T2" fmla="*/ 16 w 64"/>
                  <a:gd name="T3" fmla="*/ 16 h 47"/>
                  <a:gd name="T4" fmla="*/ 56 w 64"/>
                  <a:gd name="T5" fmla="*/ 16 h 47"/>
                  <a:gd name="T6" fmla="*/ 56 w 64"/>
                  <a:gd name="T7" fmla="*/ 45 h 47"/>
                  <a:gd name="T8" fmla="*/ 51 w 64"/>
                  <a:gd name="T9" fmla="*/ 44 h 47"/>
                  <a:gd name="T10" fmla="*/ 43 w 64"/>
                  <a:gd name="T11" fmla="*/ 47 h 47"/>
                  <a:gd name="T12" fmla="*/ 64 w 64"/>
                  <a:gd name="T13" fmla="*/ 46 h 47"/>
                  <a:gd name="T14" fmla="*/ 64 w 64"/>
                  <a:gd name="T15" fmla="*/ 16 h 47"/>
                  <a:gd name="T16" fmla="*/ 64 w 64"/>
                  <a:gd name="T17" fmla="*/ 0 h 47"/>
                  <a:gd name="T18" fmla="*/ 56 w 64"/>
                  <a:gd name="T19" fmla="*/ 0 h 47"/>
                  <a:gd name="T20" fmla="*/ 16 w 64"/>
                  <a:gd name="T21" fmla="*/ 0 h 47"/>
                  <a:gd name="T22" fmla="*/ 8 w 64"/>
                  <a:gd name="T23" fmla="*/ 0 h 47"/>
                  <a:gd name="T24" fmla="*/ 8 w 64"/>
                  <a:gd name="T25" fmla="*/ 16 h 47"/>
                  <a:gd name="T26" fmla="*/ 8 w 64"/>
                  <a:gd name="T27" fmla="*/ 45 h 47"/>
                  <a:gd name="T28" fmla="*/ 3 w 64"/>
                  <a:gd name="T29" fmla="*/ 44 h 47"/>
                  <a:gd name="T30" fmla="*/ 0 w 64"/>
                  <a:gd name="T31" fmla="*/ 44 h 47"/>
                  <a:gd name="T32" fmla="*/ 16 w 64"/>
                  <a:gd name="T33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7">
                    <a:moveTo>
                      <a:pt x="16" y="46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4" y="44"/>
                      <a:pt x="53" y="44"/>
                      <a:pt x="51" y="44"/>
                    </a:cubicBezTo>
                    <a:cubicBezTo>
                      <a:pt x="48" y="44"/>
                      <a:pt x="45" y="45"/>
                      <a:pt x="43" y="47"/>
                    </a:cubicBezTo>
                    <a:cubicBezTo>
                      <a:pt x="50" y="47"/>
                      <a:pt x="57" y="47"/>
                      <a:pt x="64" y="4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6" y="44"/>
                      <a:pt x="5" y="44"/>
                      <a:pt x="3" y="44"/>
                    </a:cubicBezTo>
                    <a:cubicBezTo>
                      <a:pt x="2" y="44"/>
                      <a:pt x="1" y="44"/>
                      <a:pt x="0" y="44"/>
                    </a:cubicBezTo>
                    <a:cubicBezTo>
                      <a:pt x="5" y="45"/>
                      <a:pt x="10" y="46"/>
                      <a:pt x="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8" name="Freeform: Shape 226">
                <a:extLst>
                  <a:ext uri="{FF2B5EF4-FFF2-40B4-BE49-F238E27FC236}">
                    <a16:creationId xmlns:a16="http://schemas.microsoft.com/office/drawing/2014/main" id="{823155AD-E0A0-8E10-48B5-530D78A937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33889" y="1660957"/>
                <a:ext cx="273267" cy="159304"/>
              </a:xfrm>
              <a:custGeom>
                <a:avLst/>
                <a:gdLst>
                  <a:gd name="T0" fmla="*/ 35 w 62"/>
                  <a:gd name="T1" fmla="*/ 0 h 36"/>
                  <a:gd name="T2" fmla="*/ 35 w 62"/>
                  <a:gd name="T3" fmla="*/ 6 h 36"/>
                  <a:gd name="T4" fmla="*/ 0 w 62"/>
                  <a:gd name="T5" fmla="*/ 36 h 36"/>
                  <a:gd name="T6" fmla="*/ 35 w 62"/>
                  <a:gd name="T7" fmla="*/ 29 h 36"/>
                  <a:gd name="T8" fmla="*/ 35 w 62"/>
                  <a:gd name="T9" fmla="*/ 36 h 36"/>
                  <a:gd name="T10" fmla="*/ 62 w 62"/>
                  <a:gd name="T11" fmla="*/ 18 h 36"/>
                  <a:gd name="T12" fmla="*/ 35 w 62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6">
                    <a:moveTo>
                      <a:pt x="35" y="0"/>
                    </a:moveTo>
                    <a:cubicBezTo>
                      <a:pt x="35" y="6"/>
                      <a:pt x="35" y="6"/>
                      <a:pt x="35" y="6"/>
                    </a:cubicBezTo>
                    <a:cubicBezTo>
                      <a:pt x="4" y="6"/>
                      <a:pt x="0" y="36"/>
                      <a:pt x="0" y="36"/>
                    </a:cubicBezTo>
                    <a:cubicBezTo>
                      <a:pt x="0" y="36"/>
                      <a:pt x="10" y="29"/>
                      <a:pt x="35" y="29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62" y="18"/>
                      <a:pt x="62" y="18"/>
                      <a:pt x="62" y="18"/>
                    </a:cubicBez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9" name="Freeform: Shape 227">
                <a:extLst>
                  <a:ext uri="{FF2B5EF4-FFF2-40B4-BE49-F238E27FC236}">
                    <a16:creationId xmlns:a16="http://schemas.microsoft.com/office/drawing/2014/main" id="{21395A5C-7B4A-A559-6AC6-F4CCCF97849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06930" y="1801879"/>
                <a:ext cx="269591" cy="159304"/>
              </a:xfrm>
              <a:custGeom>
                <a:avLst/>
                <a:gdLst>
                  <a:gd name="T0" fmla="*/ 27 w 61"/>
                  <a:gd name="T1" fmla="*/ 36 h 36"/>
                  <a:gd name="T2" fmla="*/ 27 w 61"/>
                  <a:gd name="T3" fmla="*/ 30 h 36"/>
                  <a:gd name="T4" fmla="*/ 61 w 61"/>
                  <a:gd name="T5" fmla="*/ 0 h 36"/>
                  <a:gd name="T6" fmla="*/ 27 w 61"/>
                  <a:gd name="T7" fmla="*/ 7 h 36"/>
                  <a:gd name="T8" fmla="*/ 27 w 61"/>
                  <a:gd name="T9" fmla="*/ 1 h 36"/>
                  <a:gd name="T10" fmla="*/ 0 w 61"/>
                  <a:gd name="T11" fmla="*/ 19 h 36"/>
                  <a:gd name="T12" fmla="*/ 27 w 61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36">
                    <a:moveTo>
                      <a:pt x="27" y="36"/>
                    </a:moveTo>
                    <a:cubicBezTo>
                      <a:pt x="27" y="30"/>
                      <a:pt x="27" y="30"/>
                      <a:pt x="27" y="30"/>
                    </a:cubicBezTo>
                    <a:cubicBezTo>
                      <a:pt x="58" y="30"/>
                      <a:pt x="61" y="0"/>
                      <a:pt x="61" y="0"/>
                    </a:cubicBezTo>
                    <a:cubicBezTo>
                      <a:pt x="61" y="0"/>
                      <a:pt x="52" y="7"/>
                      <a:pt x="27" y="7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27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0" name="Freeform: Shape 228">
                <a:extLst>
                  <a:ext uri="{FF2B5EF4-FFF2-40B4-BE49-F238E27FC236}">
                    <a16:creationId xmlns:a16="http://schemas.microsoft.com/office/drawing/2014/main" id="{25DA48AF-9FB4-043E-B933-348BDBB56A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977050"/>
                <a:ext cx="4902" cy="8578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1" name="Freeform: Shape 229">
                <a:extLst>
                  <a:ext uri="{FF2B5EF4-FFF2-40B4-BE49-F238E27FC236}">
                    <a16:creationId xmlns:a16="http://schemas.microsoft.com/office/drawing/2014/main" id="{FE96EB1B-0D0C-EA90-8223-C4F925A270A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880242"/>
                <a:ext cx="26959" cy="79652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2 w 6"/>
                  <a:gd name="T5" fmla="*/ 18 h 18"/>
                  <a:gd name="T6" fmla="*/ 6 w 6"/>
                  <a:gd name="T7" fmla="*/ 1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cubicBezTo>
                      <a:pt x="3" y="5"/>
                      <a:pt x="1" y="11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2"/>
                      <a:pt x="5" y="7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2" name="Freeform: Shape 230">
                <a:extLst>
                  <a:ext uri="{FF2B5EF4-FFF2-40B4-BE49-F238E27FC236}">
                    <a16:creationId xmlns:a16="http://schemas.microsoft.com/office/drawing/2014/main" id="{19D6FCC0-3E9B-29A1-4FD6-F5B39F4394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848382"/>
                <a:ext cx="53918" cy="111513"/>
              </a:xfrm>
              <a:custGeom>
                <a:avLst/>
                <a:gdLst>
                  <a:gd name="T0" fmla="*/ 0 w 12"/>
                  <a:gd name="T1" fmla="*/ 0 h 25"/>
                  <a:gd name="T2" fmla="*/ 0 w 12"/>
                  <a:gd name="T3" fmla="*/ 25 h 25"/>
                  <a:gd name="T4" fmla="*/ 6 w 12"/>
                  <a:gd name="T5" fmla="*/ 25 h 25"/>
                  <a:gd name="T6" fmla="*/ 12 w 12"/>
                  <a:gd name="T7" fmla="*/ 4 h 25"/>
                  <a:gd name="T8" fmla="*/ 0 w 1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17"/>
                      <a:pt x="9" y="10"/>
                      <a:pt x="12" y="4"/>
                    </a:cubicBezTo>
                    <a:cubicBezTo>
                      <a:pt x="9" y="2"/>
                      <a:pt x="4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3" name="Freeform: Shape 231">
                <a:extLst>
                  <a:ext uri="{FF2B5EF4-FFF2-40B4-BE49-F238E27FC236}">
                    <a16:creationId xmlns:a16="http://schemas.microsoft.com/office/drawing/2014/main" id="{E9F5CB18-586A-59DA-2F1F-B8FC3265108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977050"/>
                <a:ext cx="52693" cy="110287"/>
              </a:xfrm>
              <a:custGeom>
                <a:avLst/>
                <a:gdLst>
                  <a:gd name="T0" fmla="*/ 12 w 12"/>
                  <a:gd name="T1" fmla="*/ 25 h 25"/>
                  <a:gd name="T2" fmla="*/ 12 w 12"/>
                  <a:gd name="T3" fmla="*/ 0 h 25"/>
                  <a:gd name="T4" fmla="*/ 6 w 12"/>
                  <a:gd name="T5" fmla="*/ 0 h 25"/>
                  <a:gd name="T6" fmla="*/ 0 w 12"/>
                  <a:gd name="T7" fmla="*/ 21 h 25"/>
                  <a:gd name="T8" fmla="*/ 12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12" y="25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9"/>
                      <a:pt x="3" y="16"/>
                      <a:pt x="0" y="21"/>
                    </a:cubicBezTo>
                    <a:cubicBezTo>
                      <a:pt x="3" y="23"/>
                      <a:pt x="8" y="25"/>
                      <a:pt x="1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4" name="Freeform: Shape 232">
                <a:extLst>
                  <a:ext uri="{FF2B5EF4-FFF2-40B4-BE49-F238E27FC236}">
                    <a16:creationId xmlns:a16="http://schemas.microsoft.com/office/drawing/2014/main" id="{5EBB8579-6EDB-9BF5-2360-95A3B75A40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848382"/>
                <a:ext cx="52693" cy="111513"/>
              </a:xfrm>
              <a:custGeom>
                <a:avLst/>
                <a:gdLst>
                  <a:gd name="T0" fmla="*/ 6 w 12"/>
                  <a:gd name="T1" fmla="*/ 25 h 25"/>
                  <a:gd name="T2" fmla="*/ 12 w 12"/>
                  <a:gd name="T3" fmla="*/ 25 h 25"/>
                  <a:gd name="T4" fmla="*/ 12 w 12"/>
                  <a:gd name="T5" fmla="*/ 0 h 25"/>
                  <a:gd name="T6" fmla="*/ 0 w 12"/>
                  <a:gd name="T7" fmla="*/ 5 h 25"/>
                  <a:gd name="T8" fmla="*/ 6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6" y="25"/>
                    </a:move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3" y="2"/>
                      <a:pt x="0" y="5"/>
                    </a:cubicBezTo>
                    <a:cubicBezTo>
                      <a:pt x="3" y="10"/>
                      <a:pt x="6" y="17"/>
                      <a:pt x="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5" name="Freeform: Shape 233">
                <a:extLst>
                  <a:ext uri="{FF2B5EF4-FFF2-40B4-BE49-F238E27FC236}">
                    <a16:creationId xmlns:a16="http://schemas.microsoft.com/office/drawing/2014/main" id="{79F25D87-CE50-947B-F052-2B35D2F6EB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977050"/>
                <a:ext cx="61271" cy="79652"/>
              </a:xfrm>
              <a:custGeom>
                <a:avLst/>
                <a:gdLst>
                  <a:gd name="T0" fmla="*/ 8 w 14"/>
                  <a:gd name="T1" fmla="*/ 18 h 18"/>
                  <a:gd name="T2" fmla="*/ 14 w 14"/>
                  <a:gd name="T3" fmla="*/ 0 h 18"/>
                  <a:gd name="T4" fmla="*/ 0 w 14"/>
                  <a:gd name="T5" fmla="*/ 0 h 18"/>
                  <a:gd name="T6" fmla="*/ 8 w 1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18"/>
                    </a:moveTo>
                    <a:cubicBezTo>
                      <a:pt x="11" y="14"/>
                      <a:pt x="13" y="7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3" y="13"/>
                      <a:pt x="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6" name="Freeform: Shape 234">
                <a:extLst>
                  <a:ext uri="{FF2B5EF4-FFF2-40B4-BE49-F238E27FC236}">
                    <a16:creationId xmlns:a16="http://schemas.microsoft.com/office/drawing/2014/main" id="{84166D4D-44D2-72CB-40BA-BF280689AA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880242"/>
                <a:ext cx="61271" cy="79652"/>
              </a:xfrm>
              <a:custGeom>
                <a:avLst/>
                <a:gdLst>
                  <a:gd name="T0" fmla="*/ 8 w 14"/>
                  <a:gd name="T1" fmla="*/ 0 h 18"/>
                  <a:gd name="T2" fmla="*/ 0 w 14"/>
                  <a:gd name="T3" fmla="*/ 18 h 18"/>
                  <a:gd name="T4" fmla="*/ 14 w 14"/>
                  <a:gd name="T5" fmla="*/ 18 h 18"/>
                  <a:gd name="T6" fmla="*/ 8 w 1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cubicBezTo>
                      <a:pt x="3" y="5"/>
                      <a:pt x="0" y="11"/>
                      <a:pt x="0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1"/>
                      <a:pt x="11" y="5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7" name="Freeform: Shape 235">
                <a:extLst>
                  <a:ext uri="{FF2B5EF4-FFF2-40B4-BE49-F238E27FC236}">
                    <a16:creationId xmlns:a16="http://schemas.microsoft.com/office/drawing/2014/main" id="{72009C34-1B8C-5BF0-0F07-F8A198D84D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977050"/>
                <a:ext cx="35537" cy="110287"/>
              </a:xfrm>
              <a:custGeom>
                <a:avLst/>
                <a:gdLst>
                  <a:gd name="T0" fmla="*/ 0 w 8"/>
                  <a:gd name="T1" fmla="*/ 25 h 25"/>
                  <a:gd name="T2" fmla="*/ 3 w 8"/>
                  <a:gd name="T3" fmla="*/ 25 h 25"/>
                  <a:gd name="T4" fmla="*/ 8 w 8"/>
                  <a:gd name="T5" fmla="*/ 11 h 25"/>
                  <a:gd name="T6" fmla="*/ 6 w 8"/>
                  <a:gd name="T7" fmla="*/ 0 h 25"/>
                  <a:gd name="T8" fmla="*/ 0 w 8"/>
                  <a:gd name="T9" fmla="*/ 0 h 25"/>
                  <a:gd name="T10" fmla="*/ 0 w 8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5">
                    <a:moveTo>
                      <a:pt x="0" y="25"/>
                    </a:moveTo>
                    <a:cubicBezTo>
                      <a:pt x="1" y="25"/>
                      <a:pt x="2" y="25"/>
                      <a:pt x="3" y="25"/>
                    </a:cubicBezTo>
                    <a:cubicBezTo>
                      <a:pt x="5" y="20"/>
                      <a:pt x="6" y="16"/>
                      <a:pt x="8" y="11"/>
                    </a:cubicBezTo>
                    <a:cubicBezTo>
                      <a:pt x="7" y="8"/>
                      <a:pt x="6" y="4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8" name="Oval 236">
                <a:extLst>
                  <a:ext uri="{FF2B5EF4-FFF2-40B4-BE49-F238E27FC236}">
                    <a16:creationId xmlns:a16="http://schemas.microsoft.com/office/drawing/2014/main" id="{F13ACBD4-6BF2-87D0-A500-73DB926EE8E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6916" y="3312813"/>
                <a:ext cx="61271" cy="6127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9" name="Freeform: Shape 237">
                <a:extLst>
                  <a:ext uri="{FF2B5EF4-FFF2-40B4-BE49-F238E27FC236}">
                    <a16:creationId xmlns:a16="http://schemas.microsoft.com/office/drawing/2014/main" id="{86F982FD-66EA-8ECE-89D3-05CB5AE2188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07961" y="3494174"/>
                <a:ext cx="132345" cy="132345"/>
              </a:xfrm>
              <a:custGeom>
                <a:avLst/>
                <a:gdLst>
                  <a:gd name="T0" fmla="*/ 15 w 30"/>
                  <a:gd name="T1" fmla="*/ 30 h 30"/>
                  <a:gd name="T2" fmla="*/ 30 w 30"/>
                  <a:gd name="T3" fmla="*/ 15 h 30"/>
                  <a:gd name="T4" fmla="*/ 15 w 30"/>
                  <a:gd name="T5" fmla="*/ 0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30 h 30"/>
                  <a:gd name="T14" fmla="*/ 15 w 30"/>
                  <a:gd name="T15" fmla="*/ 0 h 30"/>
                  <a:gd name="T16" fmla="*/ 0 w 30"/>
                  <a:gd name="T17" fmla="*/ 15 h 30"/>
                  <a:gd name="T18" fmla="*/ 15 w 30"/>
                  <a:gd name="T19" fmla="*/ 30 h 30"/>
                  <a:gd name="T20" fmla="*/ 15 w 30"/>
                  <a:gd name="T21" fmla="*/ 30 h 30"/>
                  <a:gd name="T22" fmla="*/ 15 w 30"/>
                  <a:gd name="T23" fmla="*/ 23 h 30"/>
                  <a:gd name="T24" fmla="*/ 15 w 30"/>
                  <a:gd name="T25" fmla="*/ 23 h 30"/>
                  <a:gd name="T26" fmla="*/ 15 w 30"/>
                  <a:gd name="T27" fmla="*/ 23 h 30"/>
                  <a:gd name="T28" fmla="*/ 7 w 30"/>
                  <a:gd name="T29" fmla="*/ 15 h 30"/>
                  <a:gd name="T30" fmla="*/ 15 w 30"/>
                  <a:gd name="T31" fmla="*/ 7 h 30"/>
                  <a:gd name="T32" fmla="*/ 15 w 30"/>
                  <a:gd name="T33" fmla="*/ 7 h 30"/>
                  <a:gd name="T34" fmla="*/ 15 w 30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lnTo>
                      <a:pt x="15" y="30"/>
                    </a:lnTo>
                    <a:close/>
                    <a:moveTo>
                      <a:pt x="15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0" name="Freeform: Shape 238">
                <a:extLst>
                  <a:ext uri="{FF2B5EF4-FFF2-40B4-BE49-F238E27FC236}">
                    <a16:creationId xmlns:a16="http://schemas.microsoft.com/office/drawing/2014/main" id="{3AFFE6EF-E190-2B50-A915-975998EA73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94481" y="3462313"/>
                <a:ext cx="159304" cy="57594"/>
              </a:xfrm>
              <a:custGeom>
                <a:avLst/>
                <a:gdLst>
                  <a:gd name="T0" fmla="*/ 3 w 36"/>
                  <a:gd name="T1" fmla="*/ 13 h 13"/>
                  <a:gd name="T2" fmla="*/ 5 w 36"/>
                  <a:gd name="T3" fmla="*/ 12 h 13"/>
                  <a:gd name="T4" fmla="*/ 18 w 36"/>
                  <a:gd name="T5" fmla="*/ 4 h 13"/>
                  <a:gd name="T6" fmla="*/ 31 w 36"/>
                  <a:gd name="T7" fmla="*/ 12 h 13"/>
                  <a:gd name="T8" fmla="*/ 35 w 36"/>
                  <a:gd name="T9" fmla="*/ 12 h 13"/>
                  <a:gd name="T10" fmla="*/ 35 w 36"/>
                  <a:gd name="T11" fmla="*/ 9 h 13"/>
                  <a:gd name="T12" fmla="*/ 18 w 36"/>
                  <a:gd name="T13" fmla="*/ 0 h 13"/>
                  <a:gd name="T14" fmla="*/ 1 w 36"/>
                  <a:gd name="T15" fmla="*/ 9 h 13"/>
                  <a:gd name="T16" fmla="*/ 1 w 36"/>
                  <a:gd name="T17" fmla="*/ 12 h 13"/>
                  <a:gd name="T18" fmla="*/ 3 w 36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3" y="13"/>
                    </a:moveTo>
                    <a:cubicBezTo>
                      <a:pt x="3" y="13"/>
                      <a:pt x="4" y="12"/>
                      <a:pt x="5" y="12"/>
                    </a:cubicBezTo>
                    <a:cubicBezTo>
                      <a:pt x="8" y="7"/>
                      <a:pt x="13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4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ubicBezTo>
                      <a:pt x="11" y="0"/>
                      <a:pt x="5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1" name="Freeform: Shape 239">
                <a:extLst>
                  <a:ext uri="{FF2B5EF4-FFF2-40B4-BE49-F238E27FC236}">
                    <a16:creationId xmlns:a16="http://schemas.microsoft.com/office/drawing/2014/main" id="{39C0049F-4505-A938-4BAC-F65693DAA4D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50592" y="3494174"/>
                <a:ext cx="132345" cy="132345"/>
              </a:xfrm>
              <a:custGeom>
                <a:avLst/>
                <a:gdLst>
                  <a:gd name="T0" fmla="*/ 15 w 30"/>
                  <a:gd name="T1" fmla="*/ 0 h 30"/>
                  <a:gd name="T2" fmla="*/ 15 w 30"/>
                  <a:gd name="T3" fmla="*/ 0 h 30"/>
                  <a:gd name="T4" fmla="*/ 15 w 30"/>
                  <a:gd name="T5" fmla="*/ 7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23 h 30"/>
                  <a:gd name="T14" fmla="*/ 15 w 30"/>
                  <a:gd name="T15" fmla="*/ 23 h 30"/>
                  <a:gd name="T16" fmla="*/ 15 w 30"/>
                  <a:gd name="T17" fmla="*/ 30 h 30"/>
                  <a:gd name="T18" fmla="*/ 15 w 30"/>
                  <a:gd name="T19" fmla="*/ 30 h 30"/>
                  <a:gd name="T20" fmla="*/ 30 w 30"/>
                  <a:gd name="T21" fmla="*/ 15 h 30"/>
                  <a:gd name="T22" fmla="*/ 15 w 30"/>
                  <a:gd name="T23" fmla="*/ 0 h 30"/>
                  <a:gd name="T24" fmla="*/ 15 w 30"/>
                  <a:gd name="T25" fmla="*/ 0 h 30"/>
                  <a:gd name="T26" fmla="*/ 0 w 30"/>
                  <a:gd name="T27" fmla="*/ 15 h 30"/>
                  <a:gd name="T28" fmla="*/ 15 w 30"/>
                  <a:gd name="T29" fmla="*/ 30 h 30"/>
                  <a:gd name="T30" fmla="*/ 15 w 30"/>
                  <a:gd name="T31" fmla="*/ 23 h 30"/>
                  <a:gd name="T32" fmla="*/ 7 w 30"/>
                  <a:gd name="T33" fmla="*/ 15 h 30"/>
                  <a:gd name="T34" fmla="*/ 15 w 30"/>
                  <a:gd name="T35" fmla="*/ 7 h 30"/>
                  <a:gd name="T36" fmla="*/ 15 w 30"/>
                  <a:gd name="T3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lose/>
                    <a:moveTo>
                      <a:pt x="15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0" y="23"/>
                      <a:pt x="6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2" name="Freeform: Shape 240">
                <a:extLst>
                  <a:ext uri="{FF2B5EF4-FFF2-40B4-BE49-F238E27FC236}">
                    <a16:creationId xmlns:a16="http://schemas.microsoft.com/office/drawing/2014/main" id="{45937095-F1C6-BBD7-4CDA-1F46F5945DE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37113" y="3462313"/>
                <a:ext cx="159304" cy="57594"/>
              </a:xfrm>
              <a:custGeom>
                <a:avLst/>
                <a:gdLst>
                  <a:gd name="T0" fmla="*/ 18 w 36"/>
                  <a:gd name="T1" fmla="*/ 0 h 13"/>
                  <a:gd name="T2" fmla="*/ 1 w 36"/>
                  <a:gd name="T3" fmla="*/ 9 h 13"/>
                  <a:gd name="T4" fmla="*/ 1 w 36"/>
                  <a:gd name="T5" fmla="*/ 12 h 13"/>
                  <a:gd name="T6" fmla="*/ 3 w 36"/>
                  <a:gd name="T7" fmla="*/ 13 h 13"/>
                  <a:gd name="T8" fmla="*/ 4 w 36"/>
                  <a:gd name="T9" fmla="*/ 12 h 13"/>
                  <a:gd name="T10" fmla="*/ 18 w 36"/>
                  <a:gd name="T11" fmla="*/ 4 h 13"/>
                  <a:gd name="T12" fmla="*/ 31 w 36"/>
                  <a:gd name="T13" fmla="*/ 12 h 13"/>
                  <a:gd name="T14" fmla="*/ 35 w 36"/>
                  <a:gd name="T15" fmla="*/ 12 h 13"/>
                  <a:gd name="T16" fmla="*/ 35 w 36"/>
                  <a:gd name="T17" fmla="*/ 9 h 13"/>
                  <a:gd name="T18" fmla="*/ 18 w 36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18" y="0"/>
                    </a:moveTo>
                    <a:cubicBezTo>
                      <a:pt x="11" y="0"/>
                      <a:pt x="4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3" y="13"/>
                      <a:pt x="4" y="12"/>
                      <a:pt x="4" y="12"/>
                    </a:cubicBezTo>
                    <a:cubicBezTo>
                      <a:pt x="7" y="7"/>
                      <a:pt x="12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3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3" name="Freeform: Shape 241">
                <a:extLst>
                  <a:ext uri="{FF2B5EF4-FFF2-40B4-BE49-F238E27FC236}">
                    <a16:creationId xmlns:a16="http://schemas.microsoft.com/office/drawing/2014/main" id="{846B0B2A-CE99-67A1-B32B-69F00CE90F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18248" y="3348350"/>
                <a:ext cx="234054" cy="273267"/>
              </a:xfrm>
              <a:custGeom>
                <a:avLst/>
                <a:gdLst>
                  <a:gd name="T0" fmla="*/ 36 w 53"/>
                  <a:gd name="T1" fmla="*/ 22 h 62"/>
                  <a:gd name="T2" fmla="*/ 37 w 53"/>
                  <a:gd name="T3" fmla="*/ 23 h 62"/>
                  <a:gd name="T4" fmla="*/ 51 w 53"/>
                  <a:gd name="T5" fmla="*/ 17 h 62"/>
                  <a:gd name="T6" fmla="*/ 53 w 53"/>
                  <a:gd name="T7" fmla="*/ 12 h 62"/>
                  <a:gd name="T8" fmla="*/ 48 w 53"/>
                  <a:gd name="T9" fmla="*/ 11 h 62"/>
                  <a:gd name="T10" fmla="*/ 39 w 53"/>
                  <a:gd name="T11" fmla="*/ 15 h 62"/>
                  <a:gd name="T12" fmla="*/ 38 w 53"/>
                  <a:gd name="T13" fmla="*/ 15 h 62"/>
                  <a:gd name="T14" fmla="*/ 23 w 53"/>
                  <a:gd name="T15" fmla="*/ 0 h 62"/>
                  <a:gd name="T16" fmla="*/ 21 w 53"/>
                  <a:gd name="T17" fmla="*/ 0 h 62"/>
                  <a:gd name="T18" fmla="*/ 0 w 53"/>
                  <a:gd name="T19" fmla="*/ 21 h 62"/>
                  <a:gd name="T20" fmla="*/ 0 w 53"/>
                  <a:gd name="T21" fmla="*/ 22 h 62"/>
                  <a:gd name="T22" fmla="*/ 15 w 53"/>
                  <a:gd name="T23" fmla="*/ 35 h 62"/>
                  <a:gd name="T24" fmla="*/ 15 w 53"/>
                  <a:gd name="T25" fmla="*/ 36 h 62"/>
                  <a:gd name="T26" fmla="*/ 8 w 53"/>
                  <a:gd name="T27" fmla="*/ 52 h 62"/>
                  <a:gd name="T28" fmla="*/ 8 w 53"/>
                  <a:gd name="T29" fmla="*/ 54 h 62"/>
                  <a:gd name="T30" fmla="*/ 13 w 53"/>
                  <a:gd name="T31" fmla="*/ 60 h 62"/>
                  <a:gd name="T32" fmla="*/ 16 w 53"/>
                  <a:gd name="T33" fmla="*/ 62 h 62"/>
                  <a:gd name="T34" fmla="*/ 19 w 53"/>
                  <a:gd name="T35" fmla="*/ 61 h 62"/>
                  <a:gd name="T36" fmla="*/ 20 w 53"/>
                  <a:gd name="T37" fmla="*/ 55 h 62"/>
                  <a:gd name="T38" fmla="*/ 18 w 53"/>
                  <a:gd name="T39" fmla="*/ 53 h 62"/>
                  <a:gd name="T40" fmla="*/ 18 w 53"/>
                  <a:gd name="T41" fmla="*/ 51 h 62"/>
                  <a:gd name="T42" fmla="*/ 25 w 53"/>
                  <a:gd name="T43" fmla="*/ 34 h 62"/>
                  <a:gd name="T44" fmla="*/ 25 w 53"/>
                  <a:gd name="T45" fmla="*/ 32 h 62"/>
                  <a:gd name="T46" fmla="*/ 17 w 53"/>
                  <a:gd name="T47" fmla="*/ 25 h 62"/>
                  <a:gd name="T48" fmla="*/ 17 w 53"/>
                  <a:gd name="T49" fmla="*/ 23 h 62"/>
                  <a:gd name="T50" fmla="*/ 26 w 53"/>
                  <a:gd name="T51" fmla="*/ 14 h 62"/>
                  <a:gd name="T52" fmla="*/ 27 w 53"/>
                  <a:gd name="T53" fmla="*/ 15 h 62"/>
                  <a:gd name="T54" fmla="*/ 36 w 53"/>
                  <a:gd name="T55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62">
                    <a:moveTo>
                      <a:pt x="36" y="22"/>
                    </a:moveTo>
                    <a:cubicBezTo>
                      <a:pt x="36" y="23"/>
                      <a:pt x="37" y="23"/>
                      <a:pt x="37" y="23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6"/>
                      <a:pt x="53" y="14"/>
                      <a:pt x="53" y="12"/>
                    </a:cubicBezTo>
                    <a:cubicBezTo>
                      <a:pt x="52" y="11"/>
                      <a:pt x="50" y="10"/>
                      <a:pt x="48" y="11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8" y="15"/>
                      <a:pt x="38" y="1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3" y="25"/>
                      <a:pt x="12" y="32"/>
                      <a:pt x="15" y="35"/>
                    </a:cubicBezTo>
                    <a:cubicBezTo>
                      <a:pt x="15" y="35"/>
                      <a:pt x="15" y="36"/>
                      <a:pt x="15" y="3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3"/>
                      <a:pt x="8" y="54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4" y="61"/>
                      <a:pt x="15" y="62"/>
                      <a:pt x="16" y="62"/>
                    </a:cubicBezTo>
                    <a:cubicBezTo>
                      <a:pt x="17" y="62"/>
                      <a:pt x="18" y="62"/>
                      <a:pt x="19" y="61"/>
                    </a:cubicBezTo>
                    <a:cubicBezTo>
                      <a:pt x="21" y="60"/>
                      <a:pt x="21" y="57"/>
                      <a:pt x="20" y="55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2"/>
                      <a:pt x="18" y="51"/>
                      <a:pt x="18" y="51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3"/>
                      <a:pt x="25" y="33"/>
                      <a:pt x="25" y="32"/>
                    </a:cubicBezTo>
                    <a:cubicBezTo>
                      <a:pt x="23" y="31"/>
                      <a:pt x="19" y="27"/>
                      <a:pt x="17" y="25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7" y="14"/>
                      <a:pt x="27" y="15"/>
                    </a:cubicBezTo>
                    <a:lnTo>
                      <a:pt x="36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4" name="Freeform: Shape 242">
                <a:extLst>
                  <a:ext uri="{FF2B5EF4-FFF2-40B4-BE49-F238E27FC236}">
                    <a16:creationId xmlns:a16="http://schemas.microsoft.com/office/drawing/2014/main" id="{2B6D5FB5-7BCD-431D-C64D-4AFBDEE2E7B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4151" y="1696494"/>
                <a:ext cx="26959" cy="30635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7 h 7"/>
                  <a:gd name="T4" fmla="*/ 6 w 6"/>
                  <a:gd name="T5" fmla="*/ 0 h 7"/>
                  <a:gd name="T6" fmla="*/ 0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3"/>
                      <a:pt x="2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5" name="Freeform: Shape 243">
                <a:extLst>
                  <a:ext uri="{FF2B5EF4-FFF2-40B4-BE49-F238E27FC236}">
                    <a16:creationId xmlns:a16="http://schemas.microsoft.com/office/drawing/2014/main" id="{28AFF2BC-CBAD-275D-C9E3-B1198229CE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97447" y="3582404"/>
                <a:ext cx="145824" cy="145824"/>
              </a:xfrm>
              <a:custGeom>
                <a:avLst/>
                <a:gdLst>
                  <a:gd name="T0" fmla="*/ 8 w 33"/>
                  <a:gd name="T1" fmla="*/ 30 h 33"/>
                  <a:gd name="T2" fmla="*/ 17 w 33"/>
                  <a:gd name="T3" fmla="*/ 33 h 33"/>
                  <a:gd name="T4" fmla="*/ 33 w 33"/>
                  <a:gd name="T5" fmla="*/ 17 h 33"/>
                  <a:gd name="T6" fmla="*/ 17 w 33"/>
                  <a:gd name="T7" fmla="*/ 0 h 33"/>
                  <a:gd name="T8" fmla="*/ 0 w 33"/>
                  <a:gd name="T9" fmla="*/ 14 h 33"/>
                  <a:gd name="T10" fmla="*/ 17 w 33"/>
                  <a:gd name="T11" fmla="*/ 14 h 33"/>
                  <a:gd name="T12" fmla="*/ 22 w 33"/>
                  <a:gd name="T13" fmla="*/ 14 h 33"/>
                  <a:gd name="T14" fmla="*/ 18 w 33"/>
                  <a:gd name="T15" fmla="*/ 18 h 33"/>
                  <a:gd name="T16" fmla="*/ 8 w 33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3">
                    <a:moveTo>
                      <a:pt x="8" y="30"/>
                    </a:moveTo>
                    <a:cubicBezTo>
                      <a:pt x="10" y="32"/>
                      <a:pt x="13" y="33"/>
                      <a:pt x="17" y="33"/>
                    </a:cubicBezTo>
                    <a:cubicBezTo>
                      <a:pt x="26" y="33"/>
                      <a:pt x="33" y="26"/>
                      <a:pt x="33" y="17"/>
                    </a:cubicBezTo>
                    <a:cubicBezTo>
                      <a:pt x="33" y="7"/>
                      <a:pt x="26" y="0"/>
                      <a:pt x="17" y="0"/>
                    </a:cubicBezTo>
                    <a:cubicBezTo>
                      <a:pt x="8" y="0"/>
                      <a:pt x="1" y="6"/>
                      <a:pt x="0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8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6" name="Freeform: Shape 244">
                <a:extLst>
                  <a:ext uri="{FF2B5EF4-FFF2-40B4-BE49-F238E27FC236}">
                    <a16:creationId xmlns:a16="http://schemas.microsoft.com/office/drawing/2014/main" id="{8BB257F8-9CF5-0BFE-0E74-DD0BDC4DD1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3657154"/>
                <a:ext cx="300226" cy="211996"/>
              </a:xfrm>
              <a:custGeom>
                <a:avLst/>
                <a:gdLst>
                  <a:gd name="T0" fmla="*/ 30 w 68"/>
                  <a:gd name="T1" fmla="*/ 34 h 48"/>
                  <a:gd name="T2" fmla="*/ 30 w 68"/>
                  <a:gd name="T3" fmla="*/ 35 h 48"/>
                  <a:gd name="T4" fmla="*/ 30 w 68"/>
                  <a:gd name="T5" fmla="*/ 37 h 48"/>
                  <a:gd name="T6" fmla="*/ 30 w 68"/>
                  <a:gd name="T7" fmla="*/ 44 h 48"/>
                  <a:gd name="T8" fmla="*/ 37 w 68"/>
                  <a:gd name="T9" fmla="*/ 48 h 48"/>
                  <a:gd name="T10" fmla="*/ 37 w 68"/>
                  <a:gd name="T11" fmla="*/ 37 h 48"/>
                  <a:gd name="T12" fmla="*/ 37 w 68"/>
                  <a:gd name="T13" fmla="*/ 35 h 48"/>
                  <a:gd name="T14" fmla="*/ 37 w 68"/>
                  <a:gd name="T15" fmla="*/ 34 h 48"/>
                  <a:gd name="T16" fmla="*/ 57 w 68"/>
                  <a:gd name="T17" fmla="*/ 12 h 48"/>
                  <a:gd name="T18" fmla="*/ 68 w 68"/>
                  <a:gd name="T19" fmla="*/ 0 h 48"/>
                  <a:gd name="T20" fmla="*/ 51 w 68"/>
                  <a:gd name="T21" fmla="*/ 0 h 48"/>
                  <a:gd name="T22" fmla="*/ 0 w 68"/>
                  <a:gd name="T23" fmla="*/ 0 h 48"/>
                  <a:gd name="T24" fmla="*/ 30 w 68"/>
                  <a:gd name="T25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48">
                    <a:moveTo>
                      <a:pt x="30" y="34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3" y="45"/>
                      <a:pt x="35" y="47"/>
                      <a:pt x="37" y="48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" y="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7" name="Freeform: Shape 245">
                <a:extLst>
                  <a:ext uri="{FF2B5EF4-FFF2-40B4-BE49-F238E27FC236}">
                    <a16:creationId xmlns:a16="http://schemas.microsoft.com/office/drawing/2014/main" id="{AF5B0A24-6265-19BE-E950-F27B8421EAB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66618" y="1903588"/>
                <a:ext cx="238955" cy="269591"/>
              </a:xfrm>
              <a:custGeom>
                <a:avLst/>
                <a:gdLst>
                  <a:gd name="T0" fmla="*/ 0 w 54"/>
                  <a:gd name="T1" fmla="*/ 61 h 61"/>
                  <a:gd name="T2" fmla="*/ 11 w 54"/>
                  <a:gd name="T3" fmla="*/ 50 h 61"/>
                  <a:gd name="T4" fmla="*/ 11 w 54"/>
                  <a:gd name="T5" fmla="*/ 50 h 61"/>
                  <a:gd name="T6" fmla="*/ 11 w 54"/>
                  <a:gd name="T7" fmla="*/ 32 h 61"/>
                  <a:gd name="T8" fmla="*/ 0 w 54"/>
                  <a:gd name="T9" fmla="*/ 61 h 61"/>
                  <a:gd name="T10" fmla="*/ 0 w 54"/>
                  <a:gd name="T11" fmla="*/ 61 h 61"/>
                  <a:gd name="T12" fmla="*/ 20 w 54"/>
                  <a:gd name="T13" fmla="*/ 14 h 61"/>
                  <a:gd name="T14" fmla="*/ 47 w 54"/>
                  <a:gd name="T15" fmla="*/ 14 h 61"/>
                  <a:gd name="T16" fmla="*/ 47 w 54"/>
                  <a:gd name="T17" fmla="*/ 40 h 61"/>
                  <a:gd name="T18" fmla="*/ 43 w 54"/>
                  <a:gd name="T19" fmla="*/ 39 h 61"/>
                  <a:gd name="T20" fmla="*/ 32 w 54"/>
                  <a:gd name="T21" fmla="*/ 50 h 61"/>
                  <a:gd name="T22" fmla="*/ 43 w 54"/>
                  <a:gd name="T23" fmla="*/ 61 h 61"/>
                  <a:gd name="T24" fmla="*/ 54 w 54"/>
                  <a:gd name="T25" fmla="*/ 50 h 61"/>
                  <a:gd name="T26" fmla="*/ 54 w 54"/>
                  <a:gd name="T27" fmla="*/ 50 h 61"/>
                  <a:gd name="T28" fmla="*/ 54 w 54"/>
                  <a:gd name="T29" fmla="*/ 50 h 61"/>
                  <a:gd name="T30" fmla="*/ 54 w 54"/>
                  <a:gd name="T31" fmla="*/ 14 h 61"/>
                  <a:gd name="T32" fmla="*/ 54 w 54"/>
                  <a:gd name="T33" fmla="*/ 0 h 61"/>
                  <a:gd name="T34" fmla="*/ 47 w 54"/>
                  <a:gd name="T35" fmla="*/ 0 h 61"/>
                  <a:gd name="T36" fmla="*/ 28 w 54"/>
                  <a:gd name="T37" fmla="*/ 0 h 61"/>
                  <a:gd name="T38" fmla="*/ 20 w 54"/>
                  <a:gd name="T39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61">
                    <a:moveTo>
                      <a:pt x="0" y="61"/>
                    </a:moveTo>
                    <a:cubicBezTo>
                      <a:pt x="6" y="61"/>
                      <a:pt x="11" y="56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7" y="42"/>
                      <a:pt x="3" y="5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lose/>
                    <a:moveTo>
                      <a:pt x="20" y="14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6" y="39"/>
                      <a:pt x="44" y="39"/>
                      <a:pt x="43" y="39"/>
                    </a:cubicBezTo>
                    <a:cubicBezTo>
                      <a:pt x="37" y="39"/>
                      <a:pt x="32" y="44"/>
                      <a:pt x="32" y="50"/>
                    </a:cubicBezTo>
                    <a:cubicBezTo>
                      <a:pt x="32" y="56"/>
                      <a:pt x="37" y="61"/>
                      <a:pt x="43" y="61"/>
                    </a:cubicBezTo>
                    <a:cubicBezTo>
                      <a:pt x="49" y="61"/>
                      <a:pt x="54" y="56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5"/>
                      <a:pt x="22" y="9"/>
                      <a:pt x="20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8" name="Freeform: Shape 246">
                <a:extLst>
                  <a:ext uri="{FF2B5EF4-FFF2-40B4-BE49-F238E27FC236}">
                    <a16:creationId xmlns:a16="http://schemas.microsoft.com/office/drawing/2014/main" id="{0A461AB9-3EBD-D8E8-A389-3A4BE3BC2E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38822" y="1276177"/>
                <a:ext cx="340665" cy="274492"/>
              </a:xfrm>
              <a:custGeom>
                <a:avLst/>
                <a:gdLst>
                  <a:gd name="T0" fmla="*/ 11 w 77"/>
                  <a:gd name="T1" fmla="*/ 48 h 62"/>
                  <a:gd name="T2" fmla="*/ 32 w 77"/>
                  <a:gd name="T3" fmla="*/ 37 h 62"/>
                  <a:gd name="T4" fmla="*/ 36 w 77"/>
                  <a:gd name="T5" fmla="*/ 37 h 62"/>
                  <a:gd name="T6" fmla="*/ 36 w 77"/>
                  <a:gd name="T7" fmla="*/ 41 h 62"/>
                  <a:gd name="T8" fmla="*/ 36 w 77"/>
                  <a:gd name="T9" fmla="*/ 50 h 62"/>
                  <a:gd name="T10" fmla="*/ 35 w 77"/>
                  <a:gd name="T11" fmla="*/ 62 h 62"/>
                  <a:gd name="T12" fmla="*/ 42 w 77"/>
                  <a:gd name="T13" fmla="*/ 62 h 62"/>
                  <a:gd name="T14" fmla="*/ 41 w 77"/>
                  <a:gd name="T15" fmla="*/ 50 h 62"/>
                  <a:gd name="T16" fmla="*/ 41 w 77"/>
                  <a:gd name="T17" fmla="*/ 41 h 62"/>
                  <a:gd name="T18" fmla="*/ 41 w 77"/>
                  <a:gd name="T19" fmla="*/ 37 h 62"/>
                  <a:gd name="T20" fmla="*/ 45 w 77"/>
                  <a:gd name="T21" fmla="*/ 37 h 62"/>
                  <a:gd name="T22" fmla="*/ 66 w 77"/>
                  <a:gd name="T23" fmla="*/ 48 h 62"/>
                  <a:gd name="T24" fmla="*/ 74 w 77"/>
                  <a:gd name="T25" fmla="*/ 40 h 62"/>
                  <a:gd name="T26" fmla="*/ 74 w 77"/>
                  <a:gd name="T27" fmla="*/ 20 h 62"/>
                  <a:gd name="T28" fmla="*/ 60 w 77"/>
                  <a:gd name="T29" fmla="*/ 14 h 62"/>
                  <a:gd name="T30" fmla="*/ 43 w 77"/>
                  <a:gd name="T31" fmla="*/ 30 h 62"/>
                  <a:gd name="T32" fmla="*/ 42 w 77"/>
                  <a:gd name="T33" fmla="*/ 28 h 62"/>
                  <a:gd name="T34" fmla="*/ 46 w 77"/>
                  <a:gd name="T35" fmla="*/ 19 h 62"/>
                  <a:gd name="T36" fmla="*/ 52 w 77"/>
                  <a:gd name="T37" fmla="*/ 11 h 62"/>
                  <a:gd name="T38" fmla="*/ 22 w 77"/>
                  <a:gd name="T39" fmla="*/ 0 h 62"/>
                  <a:gd name="T40" fmla="*/ 30 w 77"/>
                  <a:gd name="T41" fmla="*/ 19 h 62"/>
                  <a:gd name="T42" fmla="*/ 35 w 77"/>
                  <a:gd name="T43" fmla="*/ 28 h 62"/>
                  <a:gd name="T44" fmla="*/ 34 w 77"/>
                  <a:gd name="T45" fmla="*/ 30 h 62"/>
                  <a:gd name="T46" fmla="*/ 8 w 77"/>
                  <a:gd name="T47" fmla="*/ 13 h 62"/>
                  <a:gd name="T48" fmla="*/ 2 w 77"/>
                  <a:gd name="T49" fmla="*/ 40 h 62"/>
                  <a:gd name="T50" fmla="*/ 11 w 77"/>
                  <a:gd name="T51" fmla="*/ 4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7" h="62">
                    <a:moveTo>
                      <a:pt x="11" y="48"/>
                    </a:moveTo>
                    <a:cubicBezTo>
                      <a:pt x="19" y="49"/>
                      <a:pt x="25" y="41"/>
                      <a:pt x="32" y="37"/>
                    </a:cubicBezTo>
                    <a:cubicBezTo>
                      <a:pt x="33" y="37"/>
                      <a:pt x="35" y="35"/>
                      <a:pt x="36" y="37"/>
                    </a:cubicBezTo>
                    <a:cubicBezTo>
                      <a:pt x="36" y="38"/>
                      <a:pt x="36" y="40"/>
                      <a:pt x="36" y="41"/>
                    </a:cubicBezTo>
                    <a:cubicBezTo>
                      <a:pt x="36" y="44"/>
                      <a:pt x="36" y="47"/>
                      <a:pt x="36" y="50"/>
                    </a:cubicBezTo>
                    <a:cubicBezTo>
                      <a:pt x="36" y="53"/>
                      <a:pt x="35" y="59"/>
                      <a:pt x="35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59"/>
                      <a:pt x="41" y="53"/>
                      <a:pt x="41" y="50"/>
                    </a:cubicBezTo>
                    <a:cubicBezTo>
                      <a:pt x="41" y="47"/>
                      <a:pt x="41" y="44"/>
                      <a:pt x="41" y="41"/>
                    </a:cubicBezTo>
                    <a:cubicBezTo>
                      <a:pt x="41" y="40"/>
                      <a:pt x="40" y="38"/>
                      <a:pt x="41" y="37"/>
                    </a:cubicBezTo>
                    <a:cubicBezTo>
                      <a:pt x="42" y="35"/>
                      <a:pt x="44" y="37"/>
                      <a:pt x="45" y="37"/>
                    </a:cubicBezTo>
                    <a:cubicBezTo>
                      <a:pt x="51" y="41"/>
                      <a:pt x="58" y="49"/>
                      <a:pt x="66" y="48"/>
                    </a:cubicBezTo>
                    <a:cubicBezTo>
                      <a:pt x="70" y="48"/>
                      <a:pt x="73" y="44"/>
                      <a:pt x="74" y="40"/>
                    </a:cubicBezTo>
                    <a:cubicBezTo>
                      <a:pt x="76" y="35"/>
                      <a:pt x="77" y="26"/>
                      <a:pt x="74" y="20"/>
                    </a:cubicBezTo>
                    <a:cubicBezTo>
                      <a:pt x="70" y="18"/>
                      <a:pt x="65" y="16"/>
                      <a:pt x="60" y="14"/>
                    </a:cubicBezTo>
                    <a:cubicBezTo>
                      <a:pt x="54" y="18"/>
                      <a:pt x="50" y="29"/>
                      <a:pt x="43" y="30"/>
                    </a:cubicBezTo>
                    <a:cubicBezTo>
                      <a:pt x="41" y="30"/>
                      <a:pt x="41" y="29"/>
                      <a:pt x="42" y="28"/>
                    </a:cubicBezTo>
                    <a:cubicBezTo>
                      <a:pt x="43" y="24"/>
                      <a:pt x="44" y="21"/>
                      <a:pt x="46" y="19"/>
                    </a:cubicBezTo>
                    <a:cubicBezTo>
                      <a:pt x="48" y="16"/>
                      <a:pt x="50" y="14"/>
                      <a:pt x="52" y="11"/>
                    </a:cubicBezTo>
                    <a:cubicBezTo>
                      <a:pt x="42" y="7"/>
                      <a:pt x="32" y="3"/>
                      <a:pt x="22" y="0"/>
                    </a:cubicBezTo>
                    <a:cubicBezTo>
                      <a:pt x="21" y="7"/>
                      <a:pt x="27" y="14"/>
                      <a:pt x="30" y="19"/>
                    </a:cubicBezTo>
                    <a:cubicBezTo>
                      <a:pt x="32" y="21"/>
                      <a:pt x="34" y="24"/>
                      <a:pt x="35" y="28"/>
                    </a:cubicBezTo>
                    <a:cubicBezTo>
                      <a:pt x="36" y="29"/>
                      <a:pt x="36" y="30"/>
                      <a:pt x="34" y="30"/>
                    </a:cubicBezTo>
                    <a:cubicBezTo>
                      <a:pt x="24" y="29"/>
                      <a:pt x="20" y="6"/>
                      <a:pt x="8" y="13"/>
                    </a:cubicBezTo>
                    <a:cubicBezTo>
                      <a:pt x="0" y="18"/>
                      <a:pt x="0" y="32"/>
                      <a:pt x="2" y="40"/>
                    </a:cubicBezTo>
                    <a:cubicBezTo>
                      <a:pt x="4" y="44"/>
                      <a:pt x="6" y="48"/>
                      <a:pt x="11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9" name="Freeform: Shape 247">
                <a:extLst>
                  <a:ext uri="{FF2B5EF4-FFF2-40B4-BE49-F238E27FC236}">
                    <a16:creationId xmlns:a16="http://schemas.microsoft.com/office/drawing/2014/main" id="{399E70F5-EC90-E142-B624-77DF2E616B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2464827"/>
                <a:ext cx="101709" cy="101709"/>
              </a:xfrm>
              <a:custGeom>
                <a:avLst/>
                <a:gdLst>
                  <a:gd name="T0" fmla="*/ 11 w 23"/>
                  <a:gd name="T1" fmla="*/ 23 h 23"/>
                  <a:gd name="T2" fmla="*/ 11 w 23"/>
                  <a:gd name="T3" fmla="*/ 23 h 23"/>
                  <a:gd name="T4" fmla="*/ 23 w 23"/>
                  <a:gd name="T5" fmla="*/ 11 h 23"/>
                  <a:gd name="T6" fmla="*/ 11 w 23"/>
                  <a:gd name="T7" fmla="*/ 0 h 23"/>
                  <a:gd name="T8" fmla="*/ 0 w 23"/>
                  <a:gd name="T9" fmla="*/ 11 h 23"/>
                  <a:gd name="T10" fmla="*/ 6 w 23"/>
                  <a:gd name="T11" fmla="*/ 15 h 23"/>
                  <a:gd name="T12" fmla="*/ 11 w 23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3">
                    <a:moveTo>
                      <a:pt x="11" y="23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18" y="23"/>
                      <a:pt x="23" y="17"/>
                      <a:pt x="23" y="11"/>
                    </a:cubicBezTo>
                    <a:cubicBezTo>
                      <a:pt x="23" y="5"/>
                      <a:pt x="18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2" y="12"/>
                      <a:pt x="4" y="13"/>
                      <a:pt x="6" y="15"/>
                    </a:cubicBezTo>
                    <a:cubicBezTo>
                      <a:pt x="8" y="17"/>
                      <a:pt x="10" y="20"/>
                      <a:pt x="11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0" name="Freeform: Shape 248">
                <a:extLst>
                  <a:ext uri="{FF2B5EF4-FFF2-40B4-BE49-F238E27FC236}">
                    <a16:creationId xmlns:a16="http://schemas.microsoft.com/office/drawing/2014/main" id="{3A89C50E-3BEE-0D4B-D65E-85743132A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68169" y="2434192"/>
                <a:ext cx="26959" cy="22057"/>
              </a:xfrm>
              <a:custGeom>
                <a:avLst/>
                <a:gdLst>
                  <a:gd name="T0" fmla="*/ 22 w 22"/>
                  <a:gd name="T1" fmla="*/ 18 h 18"/>
                  <a:gd name="T2" fmla="*/ 11 w 22"/>
                  <a:gd name="T3" fmla="*/ 0 h 18"/>
                  <a:gd name="T4" fmla="*/ 0 w 22"/>
                  <a:gd name="T5" fmla="*/ 18 h 18"/>
                  <a:gd name="T6" fmla="*/ 22 w 2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22" y="18"/>
                    </a:moveTo>
                    <a:lnTo>
                      <a:pt x="11" y="0"/>
                    </a:lnTo>
                    <a:lnTo>
                      <a:pt x="0" y="18"/>
                    </a:lnTo>
                    <a:lnTo>
                      <a:pt x="22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1" name="Freeform: Shape 249">
                <a:extLst>
                  <a:ext uri="{FF2B5EF4-FFF2-40B4-BE49-F238E27FC236}">
                    <a16:creationId xmlns:a16="http://schemas.microsoft.com/office/drawing/2014/main" id="{4A374025-BA72-B919-786F-6E8383AA44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39243" y="2500364"/>
                <a:ext cx="3676" cy="25734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6 h 6"/>
                  <a:gd name="T4" fmla="*/ 0 w 1"/>
                  <a:gd name="T5" fmla="*/ 0 h 6"/>
                  <a:gd name="T6" fmla="*/ 0 w 1"/>
                  <a:gd name="T7" fmla="*/ 0 h 6"/>
                  <a:gd name="T8" fmla="*/ 0 w 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2" name="Freeform: Shape 250">
                <a:extLst>
                  <a:ext uri="{FF2B5EF4-FFF2-40B4-BE49-F238E27FC236}">
                    <a16:creationId xmlns:a16="http://schemas.microsoft.com/office/drawing/2014/main" id="{3124D470-B84F-E549-86F2-FF7B4E91F76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10574" y="2500364"/>
                <a:ext cx="13480" cy="8578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3" name="Freeform: Shape 251">
                <a:extLst>
                  <a:ext uri="{FF2B5EF4-FFF2-40B4-BE49-F238E27FC236}">
                    <a16:creationId xmlns:a16="http://schemas.microsoft.com/office/drawing/2014/main" id="{7BE3B7F7-F83A-66FD-BFAE-3F2646CA5F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456249"/>
                <a:ext cx="26959" cy="25734"/>
              </a:xfrm>
              <a:custGeom>
                <a:avLst/>
                <a:gdLst>
                  <a:gd name="T0" fmla="*/ 0 w 6"/>
                  <a:gd name="T1" fmla="*/ 2 h 6"/>
                  <a:gd name="T2" fmla="*/ 5 w 6"/>
                  <a:gd name="T3" fmla="*/ 6 h 6"/>
                  <a:gd name="T4" fmla="*/ 6 w 6"/>
                  <a:gd name="T5" fmla="*/ 2 h 6"/>
                  <a:gd name="T6" fmla="*/ 6 w 6"/>
                  <a:gd name="T7" fmla="*/ 0 h 6"/>
                  <a:gd name="T8" fmla="*/ 0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4" name="Freeform: Shape 252">
                <a:extLst>
                  <a:ext uri="{FF2B5EF4-FFF2-40B4-BE49-F238E27FC236}">
                    <a16:creationId xmlns:a16="http://schemas.microsoft.com/office/drawing/2014/main" id="{71E0266F-6603-C29D-DE8B-4BE0540420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544479"/>
                <a:ext cx="26959" cy="25734"/>
              </a:xfrm>
              <a:custGeom>
                <a:avLst/>
                <a:gdLst>
                  <a:gd name="T0" fmla="*/ 18 w 22"/>
                  <a:gd name="T1" fmla="*/ 0 h 21"/>
                  <a:gd name="T2" fmla="*/ 0 w 22"/>
                  <a:gd name="T3" fmla="*/ 18 h 21"/>
                  <a:gd name="T4" fmla="*/ 22 w 22"/>
                  <a:gd name="T5" fmla="*/ 21 h 21"/>
                  <a:gd name="T6" fmla="*/ 18 w 22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18" y="0"/>
                    </a:moveTo>
                    <a:lnTo>
                      <a:pt x="0" y="18"/>
                    </a:lnTo>
                    <a:lnTo>
                      <a:pt x="22" y="21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5" name="Freeform: Shape 253">
                <a:extLst>
                  <a:ext uri="{FF2B5EF4-FFF2-40B4-BE49-F238E27FC236}">
                    <a16:creationId xmlns:a16="http://schemas.microsoft.com/office/drawing/2014/main" id="{739748B6-BFCE-DAD5-72A0-F1CE1EC125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24054" y="2456249"/>
                <a:ext cx="26959" cy="25734"/>
              </a:xfrm>
              <a:custGeom>
                <a:avLst/>
                <a:gdLst>
                  <a:gd name="T0" fmla="*/ 7 w 22"/>
                  <a:gd name="T1" fmla="*/ 21 h 21"/>
                  <a:gd name="T2" fmla="*/ 22 w 22"/>
                  <a:gd name="T3" fmla="*/ 7 h 21"/>
                  <a:gd name="T4" fmla="*/ 0 w 22"/>
                  <a:gd name="T5" fmla="*/ 0 h 21"/>
                  <a:gd name="T6" fmla="*/ 7 w 22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7" y="21"/>
                    </a:moveTo>
                    <a:lnTo>
                      <a:pt x="22" y="7"/>
                    </a:lnTo>
                    <a:lnTo>
                      <a:pt x="0" y="0"/>
                    </a:lnTo>
                    <a:lnTo>
                      <a:pt x="7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6" name="Freeform: Shape 254">
                <a:extLst>
                  <a:ext uri="{FF2B5EF4-FFF2-40B4-BE49-F238E27FC236}">
                    <a16:creationId xmlns:a16="http://schemas.microsoft.com/office/drawing/2014/main" id="{70D88F11-A42E-C0B3-37A5-8DBA12A8CE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7443" y="2513844"/>
                <a:ext cx="221800" cy="136021"/>
              </a:xfrm>
              <a:custGeom>
                <a:avLst/>
                <a:gdLst>
                  <a:gd name="T0" fmla="*/ 41 w 50"/>
                  <a:gd name="T1" fmla="*/ 13 h 31"/>
                  <a:gd name="T2" fmla="*/ 40 w 50"/>
                  <a:gd name="T3" fmla="*/ 14 h 31"/>
                  <a:gd name="T4" fmla="*/ 36 w 50"/>
                  <a:gd name="T5" fmla="*/ 16 h 31"/>
                  <a:gd name="T6" fmla="*/ 35 w 50"/>
                  <a:gd name="T7" fmla="*/ 13 h 31"/>
                  <a:gd name="T8" fmla="*/ 35 w 50"/>
                  <a:gd name="T9" fmla="*/ 11 h 31"/>
                  <a:gd name="T10" fmla="*/ 26 w 50"/>
                  <a:gd name="T11" fmla="*/ 1 h 31"/>
                  <a:gd name="T12" fmla="*/ 24 w 50"/>
                  <a:gd name="T13" fmla="*/ 1 h 31"/>
                  <a:gd name="T14" fmla="*/ 20 w 50"/>
                  <a:gd name="T15" fmla="*/ 0 h 31"/>
                  <a:gd name="T16" fmla="*/ 19 w 50"/>
                  <a:gd name="T17" fmla="*/ 0 h 31"/>
                  <a:gd name="T18" fmla="*/ 5 w 50"/>
                  <a:gd name="T19" fmla="*/ 16 h 31"/>
                  <a:gd name="T20" fmla="*/ 5 w 50"/>
                  <a:gd name="T21" fmla="*/ 20 h 31"/>
                  <a:gd name="T22" fmla="*/ 0 w 50"/>
                  <a:gd name="T23" fmla="*/ 26 h 31"/>
                  <a:gd name="T24" fmla="*/ 5 w 50"/>
                  <a:gd name="T25" fmla="*/ 31 h 31"/>
                  <a:gd name="T26" fmla="*/ 20 w 50"/>
                  <a:gd name="T27" fmla="*/ 31 h 31"/>
                  <a:gd name="T28" fmla="*/ 21 w 50"/>
                  <a:gd name="T29" fmla="*/ 31 h 31"/>
                  <a:gd name="T30" fmla="*/ 41 w 50"/>
                  <a:gd name="T31" fmla="*/ 31 h 31"/>
                  <a:gd name="T32" fmla="*/ 50 w 50"/>
                  <a:gd name="T33" fmla="*/ 22 h 31"/>
                  <a:gd name="T34" fmla="*/ 41 w 50"/>
                  <a:gd name="T35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31">
                    <a:moveTo>
                      <a:pt x="41" y="13"/>
                    </a:moveTo>
                    <a:cubicBezTo>
                      <a:pt x="41" y="13"/>
                      <a:pt x="41" y="14"/>
                      <a:pt x="40" y="14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36" y="15"/>
                      <a:pt x="36" y="14"/>
                      <a:pt x="35" y="13"/>
                    </a:cubicBezTo>
                    <a:cubicBezTo>
                      <a:pt x="35" y="13"/>
                      <a:pt x="35" y="12"/>
                      <a:pt x="35" y="11"/>
                    </a:cubicBezTo>
                    <a:cubicBezTo>
                      <a:pt x="34" y="7"/>
                      <a:pt x="30" y="3"/>
                      <a:pt x="26" y="1"/>
                    </a:cubicBezTo>
                    <a:cubicBezTo>
                      <a:pt x="25" y="1"/>
                      <a:pt x="25" y="1"/>
                      <a:pt x="24" y="1"/>
                    </a:cubicBezTo>
                    <a:cubicBezTo>
                      <a:pt x="23" y="1"/>
                      <a:pt x="21" y="0"/>
                      <a:pt x="20" y="0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1" y="1"/>
                      <a:pt x="5" y="8"/>
                      <a:pt x="5" y="16"/>
                    </a:cubicBezTo>
                    <a:cubicBezTo>
                      <a:pt x="5" y="17"/>
                      <a:pt x="5" y="19"/>
                      <a:pt x="5" y="20"/>
                    </a:cubicBezTo>
                    <a:cubicBezTo>
                      <a:pt x="2" y="21"/>
                      <a:pt x="0" y="23"/>
                      <a:pt x="0" y="26"/>
                    </a:cubicBezTo>
                    <a:cubicBezTo>
                      <a:pt x="0" y="29"/>
                      <a:pt x="2" y="31"/>
                      <a:pt x="5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6" y="31"/>
                      <a:pt x="50" y="27"/>
                      <a:pt x="50" y="22"/>
                    </a:cubicBezTo>
                    <a:cubicBezTo>
                      <a:pt x="50" y="18"/>
                      <a:pt x="46" y="13"/>
                      <a:pt x="41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7" name="Freeform: Shape 255">
                <a:extLst>
                  <a:ext uri="{FF2B5EF4-FFF2-40B4-BE49-F238E27FC236}">
                    <a16:creationId xmlns:a16="http://schemas.microsoft.com/office/drawing/2014/main" id="{34046033-DA9F-E739-BB5C-358BB16E0B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456557" y="3361830"/>
                <a:ext cx="150726" cy="215673"/>
              </a:xfrm>
              <a:custGeom>
                <a:avLst/>
                <a:gdLst>
                  <a:gd name="T0" fmla="*/ 34 w 34"/>
                  <a:gd name="T1" fmla="*/ 49 h 49"/>
                  <a:gd name="T2" fmla="*/ 34 w 34"/>
                  <a:gd name="T3" fmla="*/ 21 h 49"/>
                  <a:gd name="T4" fmla="*/ 33 w 34"/>
                  <a:gd name="T5" fmla="*/ 13 h 49"/>
                  <a:gd name="T6" fmla="*/ 28 w 34"/>
                  <a:gd name="T7" fmla="*/ 7 h 49"/>
                  <a:gd name="T8" fmla="*/ 28 w 34"/>
                  <a:gd name="T9" fmla="*/ 2 h 49"/>
                  <a:gd name="T10" fmla="*/ 28 w 34"/>
                  <a:gd name="T11" fmla="*/ 0 h 49"/>
                  <a:gd name="T12" fmla="*/ 26 w 34"/>
                  <a:gd name="T13" fmla="*/ 0 h 49"/>
                  <a:gd name="T14" fmla="*/ 5 w 34"/>
                  <a:gd name="T15" fmla="*/ 0 h 49"/>
                  <a:gd name="T16" fmla="*/ 3 w 34"/>
                  <a:gd name="T17" fmla="*/ 0 h 49"/>
                  <a:gd name="T18" fmla="*/ 3 w 34"/>
                  <a:gd name="T19" fmla="*/ 2 h 49"/>
                  <a:gd name="T20" fmla="*/ 3 w 34"/>
                  <a:gd name="T21" fmla="*/ 7 h 49"/>
                  <a:gd name="T22" fmla="*/ 0 w 34"/>
                  <a:gd name="T23" fmla="*/ 9 h 49"/>
                  <a:gd name="T24" fmla="*/ 5 w 34"/>
                  <a:gd name="T25" fmla="*/ 17 h 49"/>
                  <a:gd name="T26" fmla="*/ 5 w 34"/>
                  <a:gd name="T27" fmla="*/ 6 h 49"/>
                  <a:gd name="T28" fmla="*/ 5 w 34"/>
                  <a:gd name="T29" fmla="*/ 6 h 49"/>
                  <a:gd name="T30" fmla="*/ 5 w 34"/>
                  <a:gd name="T31" fmla="*/ 6 h 49"/>
                  <a:gd name="T32" fmla="*/ 5 w 34"/>
                  <a:gd name="T33" fmla="*/ 2 h 49"/>
                  <a:gd name="T34" fmla="*/ 26 w 34"/>
                  <a:gd name="T35" fmla="*/ 2 h 49"/>
                  <a:gd name="T36" fmla="*/ 26 w 34"/>
                  <a:gd name="T37" fmla="*/ 6 h 49"/>
                  <a:gd name="T38" fmla="*/ 26 w 34"/>
                  <a:gd name="T39" fmla="*/ 34 h 49"/>
                  <a:gd name="T40" fmla="*/ 16 w 34"/>
                  <a:gd name="T41" fmla="*/ 24 h 49"/>
                  <a:gd name="T42" fmla="*/ 13 w 34"/>
                  <a:gd name="T43" fmla="*/ 26 h 49"/>
                  <a:gd name="T44" fmla="*/ 34 w 34"/>
                  <a:gd name="T4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9">
                    <a:moveTo>
                      <a:pt x="34" y="49"/>
                    </a:moveTo>
                    <a:cubicBezTo>
                      <a:pt x="34" y="38"/>
                      <a:pt x="34" y="27"/>
                      <a:pt x="34" y="21"/>
                    </a:cubicBezTo>
                    <a:cubicBezTo>
                      <a:pt x="34" y="19"/>
                      <a:pt x="34" y="15"/>
                      <a:pt x="33" y="13"/>
                    </a:cubicBezTo>
                    <a:cubicBezTo>
                      <a:pt x="32" y="10"/>
                      <a:pt x="30" y="8"/>
                      <a:pt x="28" y="7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8"/>
                      <a:pt x="0" y="9"/>
                    </a:cubicBezTo>
                    <a:cubicBezTo>
                      <a:pt x="2" y="12"/>
                      <a:pt x="3" y="14"/>
                      <a:pt x="5" y="1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20" y="34"/>
                      <a:pt x="26" y="42"/>
                      <a:pt x="3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8" name="Freeform: Shape 256">
                <a:extLst>
                  <a:ext uri="{FF2B5EF4-FFF2-40B4-BE49-F238E27FC236}">
                    <a16:creationId xmlns:a16="http://schemas.microsoft.com/office/drawing/2014/main" id="{336F54A4-DFD0-8A8C-9A7A-1202BB97F3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3383887"/>
                <a:ext cx="162980" cy="339439"/>
              </a:xfrm>
              <a:custGeom>
                <a:avLst/>
                <a:gdLst>
                  <a:gd name="T0" fmla="*/ 22 w 37"/>
                  <a:gd name="T1" fmla="*/ 66 h 77"/>
                  <a:gd name="T2" fmla="*/ 36 w 37"/>
                  <a:gd name="T3" fmla="*/ 74 h 77"/>
                  <a:gd name="T4" fmla="*/ 37 w 37"/>
                  <a:gd name="T5" fmla="*/ 74 h 77"/>
                  <a:gd name="T6" fmla="*/ 37 w 37"/>
                  <a:gd name="T7" fmla="*/ 16 h 77"/>
                  <a:gd name="T8" fmla="*/ 36 w 37"/>
                  <a:gd name="T9" fmla="*/ 8 h 77"/>
                  <a:gd name="T10" fmla="*/ 18 w 37"/>
                  <a:gd name="T11" fmla="*/ 0 h 77"/>
                  <a:gd name="T12" fmla="*/ 1 w 37"/>
                  <a:gd name="T13" fmla="*/ 8 h 77"/>
                  <a:gd name="T14" fmla="*/ 0 w 37"/>
                  <a:gd name="T15" fmla="*/ 16 h 77"/>
                  <a:gd name="T16" fmla="*/ 0 w 37"/>
                  <a:gd name="T17" fmla="*/ 46 h 77"/>
                  <a:gd name="T18" fmla="*/ 22 w 37"/>
                  <a:gd name="T19" fmla="*/ 6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77">
                    <a:moveTo>
                      <a:pt x="22" y="66"/>
                    </a:moveTo>
                    <a:cubicBezTo>
                      <a:pt x="29" y="66"/>
                      <a:pt x="34" y="69"/>
                      <a:pt x="36" y="74"/>
                    </a:cubicBezTo>
                    <a:cubicBezTo>
                      <a:pt x="37" y="77"/>
                      <a:pt x="37" y="77"/>
                      <a:pt x="37" y="74"/>
                    </a:cubicBezTo>
                    <a:cubicBezTo>
                      <a:pt x="37" y="62"/>
                      <a:pt x="37" y="28"/>
                      <a:pt x="37" y="16"/>
                    </a:cubicBezTo>
                    <a:cubicBezTo>
                      <a:pt x="37" y="14"/>
                      <a:pt x="37" y="10"/>
                      <a:pt x="36" y="8"/>
                    </a:cubicBezTo>
                    <a:cubicBezTo>
                      <a:pt x="34" y="1"/>
                      <a:pt x="27" y="0"/>
                      <a:pt x="18" y="0"/>
                    </a:cubicBezTo>
                    <a:cubicBezTo>
                      <a:pt x="10" y="0"/>
                      <a:pt x="3" y="1"/>
                      <a:pt x="1" y="8"/>
                    </a:cubicBezTo>
                    <a:cubicBezTo>
                      <a:pt x="0" y="10"/>
                      <a:pt x="0" y="14"/>
                      <a:pt x="0" y="1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7" y="53"/>
                      <a:pt x="15" y="60"/>
                      <a:pt x="2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9" name="Freeform: Shape 257">
                <a:extLst>
                  <a:ext uri="{FF2B5EF4-FFF2-40B4-BE49-F238E27FC236}">
                    <a16:creationId xmlns:a16="http://schemas.microsoft.com/office/drawing/2014/main" id="{203A4B60-6EC5-01BE-0FB9-3FEF6CC3153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472117"/>
                <a:ext cx="25734" cy="91906"/>
              </a:xfrm>
              <a:custGeom>
                <a:avLst/>
                <a:gdLst>
                  <a:gd name="T0" fmla="*/ 6 w 6"/>
                  <a:gd name="T1" fmla="*/ 1 h 21"/>
                  <a:gd name="T2" fmla="*/ 3 w 6"/>
                  <a:gd name="T3" fmla="*/ 0 h 21"/>
                  <a:gd name="T4" fmla="*/ 3 w 6"/>
                  <a:gd name="T5" fmla="*/ 0 h 21"/>
                  <a:gd name="T6" fmla="*/ 0 w 6"/>
                  <a:gd name="T7" fmla="*/ 1 h 21"/>
                  <a:gd name="T8" fmla="*/ 0 w 6"/>
                  <a:gd name="T9" fmla="*/ 21 h 21"/>
                  <a:gd name="T10" fmla="*/ 6 w 6"/>
                  <a:gd name="T11" fmla="*/ 15 h 21"/>
                  <a:gd name="T12" fmla="*/ 6 w 6"/>
                  <a:gd name="T1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1">
                    <a:moveTo>
                      <a:pt x="6" y="1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19"/>
                      <a:pt x="4" y="17"/>
                      <a:pt x="6" y="15"/>
                    </a:cubicBezTo>
                    <a:lnTo>
                      <a:pt x="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0" name="Freeform: Shape 258">
                <a:extLst>
                  <a:ext uri="{FF2B5EF4-FFF2-40B4-BE49-F238E27FC236}">
                    <a16:creationId xmlns:a16="http://schemas.microsoft.com/office/drawing/2014/main" id="{E72F476A-834E-D2AB-1326-752C00869B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290756"/>
                <a:ext cx="25734" cy="17156"/>
              </a:xfrm>
              <a:custGeom>
                <a:avLst/>
                <a:gdLst>
                  <a:gd name="T0" fmla="*/ 4 w 6"/>
                  <a:gd name="T1" fmla="*/ 4 h 4"/>
                  <a:gd name="T2" fmla="*/ 4 w 6"/>
                  <a:gd name="T3" fmla="*/ 4 h 4"/>
                  <a:gd name="T4" fmla="*/ 6 w 6"/>
                  <a:gd name="T5" fmla="*/ 4 h 4"/>
                  <a:gd name="T6" fmla="*/ 6 w 6"/>
                  <a:gd name="T7" fmla="*/ 0 h 4"/>
                  <a:gd name="T8" fmla="*/ 0 w 6"/>
                  <a:gd name="T9" fmla="*/ 0 h 4"/>
                  <a:gd name="T10" fmla="*/ 0 w 6"/>
                  <a:gd name="T11" fmla="*/ 4 h 4"/>
                  <a:gd name="T12" fmla="*/ 4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1" name="Freeform: Shape 259">
                <a:extLst>
                  <a:ext uri="{FF2B5EF4-FFF2-40B4-BE49-F238E27FC236}">
                    <a16:creationId xmlns:a16="http://schemas.microsoft.com/office/drawing/2014/main" id="{1F668FAE-51CC-4EAB-00BB-04AE3E4F1F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9274" y="3316489"/>
                <a:ext cx="243857" cy="177685"/>
              </a:xfrm>
              <a:custGeom>
                <a:avLst/>
                <a:gdLst>
                  <a:gd name="T0" fmla="*/ 31 w 55"/>
                  <a:gd name="T1" fmla="*/ 0 h 40"/>
                  <a:gd name="T2" fmla="*/ 29 w 55"/>
                  <a:gd name="T3" fmla="*/ 0 h 40"/>
                  <a:gd name="T4" fmla="*/ 29 w 55"/>
                  <a:gd name="T5" fmla="*/ 0 h 40"/>
                  <a:gd name="T6" fmla="*/ 25 w 55"/>
                  <a:gd name="T7" fmla="*/ 0 h 40"/>
                  <a:gd name="T8" fmla="*/ 0 w 55"/>
                  <a:gd name="T9" fmla="*/ 27 h 40"/>
                  <a:gd name="T10" fmla="*/ 2 w 55"/>
                  <a:gd name="T11" fmla="*/ 38 h 40"/>
                  <a:gd name="T12" fmla="*/ 3 w 55"/>
                  <a:gd name="T13" fmla="*/ 39 h 40"/>
                  <a:gd name="T14" fmla="*/ 5 w 55"/>
                  <a:gd name="T15" fmla="*/ 37 h 40"/>
                  <a:gd name="T16" fmla="*/ 12 w 55"/>
                  <a:gd name="T17" fmla="*/ 33 h 40"/>
                  <a:gd name="T18" fmla="*/ 12 w 55"/>
                  <a:gd name="T19" fmla="*/ 33 h 40"/>
                  <a:gd name="T20" fmla="*/ 19 w 55"/>
                  <a:gd name="T21" fmla="*/ 38 h 40"/>
                  <a:gd name="T22" fmla="*/ 20 w 55"/>
                  <a:gd name="T23" fmla="*/ 39 h 40"/>
                  <a:gd name="T24" fmla="*/ 21 w 55"/>
                  <a:gd name="T25" fmla="*/ 38 h 40"/>
                  <a:gd name="T26" fmla="*/ 25 w 55"/>
                  <a:gd name="T27" fmla="*/ 34 h 40"/>
                  <a:gd name="T28" fmla="*/ 28 w 55"/>
                  <a:gd name="T29" fmla="*/ 33 h 40"/>
                  <a:gd name="T30" fmla="*/ 28 w 55"/>
                  <a:gd name="T31" fmla="*/ 33 h 40"/>
                  <a:gd name="T32" fmla="*/ 31 w 55"/>
                  <a:gd name="T33" fmla="*/ 34 h 40"/>
                  <a:gd name="T34" fmla="*/ 36 w 55"/>
                  <a:gd name="T35" fmla="*/ 38 h 40"/>
                  <a:gd name="T36" fmla="*/ 36 w 55"/>
                  <a:gd name="T37" fmla="*/ 40 h 40"/>
                  <a:gd name="T38" fmla="*/ 37 w 55"/>
                  <a:gd name="T39" fmla="*/ 38 h 40"/>
                  <a:gd name="T40" fmla="*/ 44 w 55"/>
                  <a:gd name="T41" fmla="*/ 34 h 40"/>
                  <a:gd name="T42" fmla="*/ 44 w 55"/>
                  <a:gd name="T43" fmla="*/ 34 h 40"/>
                  <a:gd name="T44" fmla="*/ 45 w 55"/>
                  <a:gd name="T45" fmla="*/ 34 h 40"/>
                  <a:gd name="T46" fmla="*/ 55 w 55"/>
                  <a:gd name="T47" fmla="*/ 20 h 40"/>
                  <a:gd name="T48" fmla="*/ 31 w 55"/>
                  <a:gd name="T4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40">
                    <a:moveTo>
                      <a:pt x="31" y="0"/>
                    </a:move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6" y="0"/>
                      <a:pt x="25" y="0"/>
                    </a:cubicBezTo>
                    <a:cubicBezTo>
                      <a:pt x="11" y="2"/>
                      <a:pt x="1" y="13"/>
                      <a:pt x="0" y="27"/>
                    </a:cubicBezTo>
                    <a:cubicBezTo>
                      <a:pt x="0" y="31"/>
                      <a:pt x="1" y="34"/>
                      <a:pt x="2" y="38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9"/>
                      <a:pt x="4" y="38"/>
                      <a:pt x="5" y="37"/>
                    </a:cubicBezTo>
                    <a:cubicBezTo>
                      <a:pt x="6" y="35"/>
                      <a:pt x="9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5" y="33"/>
                      <a:pt x="18" y="35"/>
                      <a:pt x="19" y="38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0" y="39"/>
                      <a:pt x="21" y="38"/>
                    </a:cubicBezTo>
                    <a:cubicBezTo>
                      <a:pt x="22" y="36"/>
                      <a:pt x="23" y="35"/>
                      <a:pt x="25" y="34"/>
                    </a:cubicBezTo>
                    <a:cubicBezTo>
                      <a:pt x="26" y="34"/>
                      <a:pt x="27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3"/>
                      <a:pt x="30" y="34"/>
                      <a:pt x="31" y="34"/>
                    </a:cubicBezTo>
                    <a:cubicBezTo>
                      <a:pt x="33" y="35"/>
                      <a:pt x="35" y="36"/>
                      <a:pt x="36" y="38"/>
                    </a:cubicBezTo>
                    <a:cubicBezTo>
                      <a:pt x="36" y="39"/>
                      <a:pt x="36" y="40"/>
                      <a:pt x="36" y="40"/>
                    </a:cubicBezTo>
                    <a:cubicBezTo>
                      <a:pt x="37" y="40"/>
                      <a:pt x="37" y="39"/>
                      <a:pt x="37" y="38"/>
                    </a:cubicBezTo>
                    <a:cubicBezTo>
                      <a:pt x="39" y="36"/>
                      <a:pt x="41" y="34"/>
                      <a:pt x="44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8" y="29"/>
                      <a:pt x="52" y="25"/>
                      <a:pt x="55" y="20"/>
                    </a:cubicBezTo>
                    <a:cubicBezTo>
                      <a:pt x="52" y="9"/>
                      <a:pt x="43" y="1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2" name="Freeform: Shape 260">
                <a:extLst>
                  <a:ext uri="{FF2B5EF4-FFF2-40B4-BE49-F238E27FC236}">
                    <a16:creationId xmlns:a16="http://schemas.microsoft.com/office/drawing/2014/main" id="{A9CD3BAB-03BA-A7AA-E573-0CDC4AF3D98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5964" y="1228386"/>
                <a:ext cx="322284" cy="256111"/>
              </a:xfrm>
              <a:custGeom>
                <a:avLst/>
                <a:gdLst>
                  <a:gd name="T0" fmla="*/ 71 w 73"/>
                  <a:gd name="T1" fmla="*/ 14 h 58"/>
                  <a:gd name="T2" fmla="*/ 57 w 73"/>
                  <a:gd name="T3" fmla="*/ 20 h 58"/>
                  <a:gd name="T4" fmla="*/ 51 w 73"/>
                  <a:gd name="T5" fmla="*/ 20 h 58"/>
                  <a:gd name="T6" fmla="*/ 48 w 73"/>
                  <a:gd name="T7" fmla="*/ 13 h 58"/>
                  <a:gd name="T8" fmla="*/ 52 w 73"/>
                  <a:gd name="T9" fmla="*/ 9 h 58"/>
                  <a:gd name="T10" fmla="*/ 67 w 73"/>
                  <a:gd name="T11" fmla="*/ 3 h 58"/>
                  <a:gd name="T12" fmla="*/ 51 w 73"/>
                  <a:gd name="T13" fmla="*/ 1 h 58"/>
                  <a:gd name="T14" fmla="*/ 50 w 73"/>
                  <a:gd name="T15" fmla="*/ 3 h 58"/>
                  <a:gd name="T16" fmla="*/ 43 w 73"/>
                  <a:gd name="T17" fmla="*/ 13 h 58"/>
                  <a:gd name="T18" fmla="*/ 44 w 73"/>
                  <a:gd name="T19" fmla="*/ 2 h 58"/>
                  <a:gd name="T20" fmla="*/ 38 w 73"/>
                  <a:gd name="T21" fmla="*/ 1 h 58"/>
                  <a:gd name="T22" fmla="*/ 34 w 73"/>
                  <a:gd name="T23" fmla="*/ 7 h 58"/>
                  <a:gd name="T24" fmla="*/ 27 w 73"/>
                  <a:gd name="T25" fmla="*/ 10 h 58"/>
                  <a:gd name="T26" fmla="*/ 23 w 73"/>
                  <a:gd name="T27" fmla="*/ 3 h 58"/>
                  <a:gd name="T28" fmla="*/ 22 w 73"/>
                  <a:gd name="T29" fmla="*/ 3 h 58"/>
                  <a:gd name="T30" fmla="*/ 19 w 73"/>
                  <a:gd name="T31" fmla="*/ 7 h 58"/>
                  <a:gd name="T32" fmla="*/ 17 w 73"/>
                  <a:gd name="T33" fmla="*/ 13 h 58"/>
                  <a:gd name="T34" fmla="*/ 25 w 73"/>
                  <a:gd name="T35" fmla="*/ 20 h 58"/>
                  <a:gd name="T36" fmla="*/ 14 w 73"/>
                  <a:gd name="T37" fmla="*/ 18 h 58"/>
                  <a:gd name="T38" fmla="*/ 4 w 73"/>
                  <a:gd name="T39" fmla="*/ 11 h 58"/>
                  <a:gd name="T40" fmla="*/ 0 w 73"/>
                  <a:gd name="T41" fmla="*/ 20 h 58"/>
                  <a:gd name="T42" fmla="*/ 1 w 73"/>
                  <a:gd name="T43" fmla="*/ 30 h 58"/>
                  <a:gd name="T44" fmla="*/ 16 w 73"/>
                  <a:gd name="T45" fmla="*/ 24 h 58"/>
                  <a:gd name="T46" fmla="*/ 22 w 73"/>
                  <a:gd name="T47" fmla="*/ 24 h 58"/>
                  <a:gd name="T48" fmla="*/ 24 w 73"/>
                  <a:gd name="T49" fmla="*/ 31 h 58"/>
                  <a:gd name="T50" fmla="*/ 20 w 73"/>
                  <a:gd name="T51" fmla="*/ 35 h 58"/>
                  <a:gd name="T52" fmla="*/ 6 w 73"/>
                  <a:gd name="T53" fmla="*/ 41 h 58"/>
                  <a:gd name="T54" fmla="*/ 12 w 73"/>
                  <a:gd name="T55" fmla="*/ 49 h 58"/>
                  <a:gd name="T56" fmla="*/ 22 w 73"/>
                  <a:gd name="T57" fmla="*/ 53 h 58"/>
                  <a:gd name="T58" fmla="*/ 23 w 73"/>
                  <a:gd name="T59" fmla="*/ 41 h 58"/>
                  <a:gd name="T60" fmla="*/ 30 w 73"/>
                  <a:gd name="T61" fmla="*/ 31 h 58"/>
                  <a:gd name="T62" fmla="*/ 29 w 73"/>
                  <a:gd name="T63" fmla="*/ 42 h 58"/>
                  <a:gd name="T64" fmla="*/ 34 w 73"/>
                  <a:gd name="T65" fmla="*/ 45 h 58"/>
                  <a:gd name="T66" fmla="*/ 34 w 73"/>
                  <a:gd name="T67" fmla="*/ 51 h 58"/>
                  <a:gd name="T68" fmla="*/ 38 w 73"/>
                  <a:gd name="T69" fmla="*/ 51 h 58"/>
                  <a:gd name="T70" fmla="*/ 38 w 73"/>
                  <a:gd name="T71" fmla="*/ 45 h 58"/>
                  <a:gd name="T72" fmla="*/ 44 w 73"/>
                  <a:gd name="T73" fmla="*/ 42 h 58"/>
                  <a:gd name="T74" fmla="*/ 43 w 73"/>
                  <a:gd name="T75" fmla="*/ 31 h 58"/>
                  <a:gd name="T76" fmla="*/ 50 w 73"/>
                  <a:gd name="T77" fmla="*/ 41 h 58"/>
                  <a:gd name="T78" fmla="*/ 51 w 73"/>
                  <a:gd name="T79" fmla="*/ 53 h 58"/>
                  <a:gd name="T80" fmla="*/ 61 w 73"/>
                  <a:gd name="T81" fmla="*/ 49 h 58"/>
                  <a:gd name="T82" fmla="*/ 67 w 73"/>
                  <a:gd name="T83" fmla="*/ 41 h 58"/>
                  <a:gd name="T84" fmla="*/ 52 w 73"/>
                  <a:gd name="T85" fmla="*/ 35 h 58"/>
                  <a:gd name="T86" fmla="*/ 48 w 73"/>
                  <a:gd name="T87" fmla="*/ 31 h 58"/>
                  <a:gd name="T88" fmla="*/ 51 w 73"/>
                  <a:gd name="T89" fmla="*/ 24 h 58"/>
                  <a:gd name="T90" fmla="*/ 57 w 73"/>
                  <a:gd name="T91" fmla="*/ 24 h 58"/>
                  <a:gd name="T92" fmla="*/ 71 w 73"/>
                  <a:gd name="T93" fmla="*/ 30 h 58"/>
                  <a:gd name="T94" fmla="*/ 73 w 73"/>
                  <a:gd name="T95" fmla="*/ 2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" h="58">
                    <a:moveTo>
                      <a:pt x="73" y="20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8" y="0"/>
                      <a:pt x="54" y="0"/>
                      <a:pt x="51" y="1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1" y="12"/>
                      <a:pt x="40" y="11"/>
                      <a:pt x="38" y="11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1"/>
                      <a:pt x="40" y="1"/>
                      <a:pt x="39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1" y="12"/>
                      <a:pt x="30" y="13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3"/>
                      <a:pt x="23" y="3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6" y="4"/>
                      <a:pt x="11" y="5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6" y="17"/>
                      <a:pt x="26" y="18"/>
                      <a:pt x="25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6"/>
                      <a:pt x="26" y="27"/>
                      <a:pt x="27" y="28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2"/>
                      <a:pt x="33" y="33"/>
                      <a:pt x="34" y="3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40" y="33"/>
                      <a:pt x="41" y="32"/>
                      <a:pt x="43" y="31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61" y="49"/>
                      <a:pt x="61" y="49"/>
                      <a:pt x="61" y="49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7"/>
                      <a:pt x="47" y="26"/>
                      <a:pt x="47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73" y="24"/>
                      <a:pt x="73" y="24"/>
                      <a:pt x="73" y="24"/>
                    </a:cubicBezTo>
                    <a:lnTo>
                      <a:pt x="7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3" name="Freeform: Shape 261">
                <a:extLst>
                  <a:ext uri="{FF2B5EF4-FFF2-40B4-BE49-F238E27FC236}">
                    <a16:creationId xmlns:a16="http://schemas.microsoft.com/office/drawing/2014/main" id="{CA961D97-EFBD-F862-986D-23FB34873A6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0536" y="2283466"/>
                <a:ext cx="259787" cy="256111"/>
              </a:xfrm>
              <a:custGeom>
                <a:avLst/>
                <a:gdLst>
                  <a:gd name="T0" fmla="*/ 52 w 59"/>
                  <a:gd name="T1" fmla="*/ 41 h 58"/>
                  <a:gd name="T2" fmla="*/ 55 w 59"/>
                  <a:gd name="T3" fmla="*/ 44 h 58"/>
                  <a:gd name="T4" fmla="*/ 48 w 59"/>
                  <a:gd name="T5" fmla="*/ 52 h 58"/>
                  <a:gd name="T6" fmla="*/ 45 w 59"/>
                  <a:gd name="T7" fmla="*/ 49 h 58"/>
                  <a:gd name="T8" fmla="*/ 37 w 59"/>
                  <a:gd name="T9" fmla="*/ 53 h 58"/>
                  <a:gd name="T10" fmla="*/ 37 w 59"/>
                  <a:gd name="T11" fmla="*/ 58 h 58"/>
                  <a:gd name="T12" fmla="*/ 29 w 59"/>
                  <a:gd name="T13" fmla="*/ 58 h 58"/>
                  <a:gd name="T14" fmla="*/ 29 w 59"/>
                  <a:gd name="T15" fmla="*/ 46 h 58"/>
                  <a:gd name="T16" fmla="*/ 42 w 59"/>
                  <a:gd name="T17" fmla="*/ 40 h 58"/>
                  <a:gd name="T18" fmla="*/ 40 w 59"/>
                  <a:gd name="T19" fmla="*/ 16 h 58"/>
                  <a:gd name="T20" fmla="*/ 40 w 59"/>
                  <a:gd name="T21" fmla="*/ 16 h 58"/>
                  <a:gd name="T22" fmla="*/ 34 w 59"/>
                  <a:gd name="T23" fmla="*/ 13 h 58"/>
                  <a:gd name="T24" fmla="*/ 29 w 59"/>
                  <a:gd name="T25" fmla="*/ 12 h 58"/>
                  <a:gd name="T26" fmla="*/ 29 w 59"/>
                  <a:gd name="T27" fmla="*/ 0 h 58"/>
                  <a:gd name="T28" fmla="*/ 32 w 59"/>
                  <a:gd name="T29" fmla="*/ 0 h 58"/>
                  <a:gd name="T30" fmla="*/ 33 w 59"/>
                  <a:gd name="T31" fmla="*/ 4 h 58"/>
                  <a:gd name="T32" fmla="*/ 41 w 59"/>
                  <a:gd name="T33" fmla="*/ 7 h 58"/>
                  <a:gd name="T34" fmla="*/ 44 w 59"/>
                  <a:gd name="T35" fmla="*/ 3 h 58"/>
                  <a:gd name="T36" fmla="*/ 52 w 59"/>
                  <a:gd name="T37" fmla="*/ 10 h 58"/>
                  <a:gd name="T38" fmla="*/ 49 w 59"/>
                  <a:gd name="T39" fmla="*/ 14 h 58"/>
                  <a:gd name="T40" fmla="*/ 53 w 59"/>
                  <a:gd name="T41" fmla="*/ 22 h 58"/>
                  <a:gd name="T42" fmla="*/ 58 w 59"/>
                  <a:gd name="T43" fmla="*/ 21 h 58"/>
                  <a:gd name="T44" fmla="*/ 59 w 59"/>
                  <a:gd name="T45" fmla="*/ 32 h 58"/>
                  <a:gd name="T46" fmla="*/ 54 w 59"/>
                  <a:gd name="T47" fmla="*/ 32 h 58"/>
                  <a:gd name="T48" fmla="*/ 52 w 59"/>
                  <a:gd name="T49" fmla="*/ 41 h 58"/>
                  <a:gd name="T50" fmla="*/ 29 w 59"/>
                  <a:gd name="T51" fmla="*/ 58 h 58"/>
                  <a:gd name="T52" fmla="*/ 26 w 59"/>
                  <a:gd name="T53" fmla="*/ 58 h 58"/>
                  <a:gd name="T54" fmla="*/ 26 w 59"/>
                  <a:gd name="T55" fmla="*/ 54 h 58"/>
                  <a:gd name="T56" fmla="*/ 18 w 59"/>
                  <a:gd name="T57" fmla="*/ 51 h 58"/>
                  <a:gd name="T58" fmla="*/ 15 w 59"/>
                  <a:gd name="T59" fmla="*/ 55 h 58"/>
                  <a:gd name="T60" fmla="*/ 7 w 59"/>
                  <a:gd name="T61" fmla="*/ 48 h 58"/>
                  <a:gd name="T62" fmla="*/ 9 w 59"/>
                  <a:gd name="T63" fmla="*/ 45 h 58"/>
                  <a:gd name="T64" fmla="*/ 5 w 59"/>
                  <a:gd name="T65" fmla="*/ 37 h 58"/>
                  <a:gd name="T66" fmla="*/ 1 w 59"/>
                  <a:gd name="T67" fmla="*/ 37 h 58"/>
                  <a:gd name="T68" fmla="*/ 0 w 59"/>
                  <a:gd name="T69" fmla="*/ 26 h 58"/>
                  <a:gd name="T70" fmla="*/ 4 w 59"/>
                  <a:gd name="T71" fmla="*/ 26 h 58"/>
                  <a:gd name="T72" fmla="*/ 7 w 59"/>
                  <a:gd name="T73" fmla="*/ 17 h 58"/>
                  <a:gd name="T74" fmla="*/ 4 w 59"/>
                  <a:gd name="T75" fmla="*/ 15 h 58"/>
                  <a:gd name="T76" fmla="*/ 11 w 59"/>
                  <a:gd name="T77" fmla="*/ 6 h 58"/>
                  <a:gd name="T78" fmla="*/ 14 w 59"/>
                  <a:gd name="T79" fmla="*/ 9 h 58"/>
                  <a:gd name="T80" fmla="*/ 22 w 59"/>
                  <a:gd name="T81" fmla="*/ 5 h 58"/>
                  <a:gd name="T82" fmla="*/ 21 w 59"/>
                  <a:gd name="T83" fmla="*/ 1 h 58"/>
                  <a:gd name="T84" fmla="*/ 29 w 59"/>
                  <a:gd name="T85" fmla="*/ 0 h 58"/>
                  <a:gd name="T86" fmla="*/ 29 w 59"/>
                  <a:gd name="T87" fmla="*/ 12 h 58"/>
                  <a:gd name="T88" fmla="*/ 16 w 59"/>
                  <a:gd name="T89" fmla="*/ 18 h 58"/>
                  <a:gd name="T90" fmla="*/ 18 w 59"/>
                  <a:gd name="T91" fmla="*/ 42 h 58"/>
                  <a:gd name="T92" fmla="*/ 24 w 59"/>
                  <a:gd name="T93" fmla="*/ 45 h 58"/>
                  <a:gd name="T94" fmla="*/ 29 w 59"/>
                  <a:gd name="T95" fmla="*/ 46 h 58"/>
                  <a:gd name="T96" fmla="*/ 29 w 59"/>
                  <a:gd name="T9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" h="58">
                    <a:moveTo>
                      <a:pt x="52" y="41"/>
                    </a:moveTo>
                    <a:cubicBezTo>
                      <a:pt x="55" y="44"/>
                      <a:pt x="55" y="44"/>
                      <a:pt x="55" y="44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2" y="51"/>
                      <a:pt x="40" y="52"/>
                      <a:pt x="37" y="53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4" y="46"/>
                      <a:pt x="39" y="44"/>
                      <a:pt x="42" y="40"/>
                    </a:cubicBezTo>
                    <a:cubicBezTo>
                      <a:pt x="48" y="33"/>
                      <a:pt x="47" y="22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8" y="15"/>
                      <a:pt x="36" y="14"/>
                      <a:pt x="34" y="13"/>
                    </a:cubicBezTo>
                    <a:cubicBezTo>
                      <a:pt x="33" y="12"/>
                      <a:pt x="31" y="12"/>
                      <a:pt x="29" y="12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6" y="4"/>
                      <a:pt x="38" y="5"/>
                      <a:pt x="41" y="7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1" y="16"/>
                      <a:pt x="53" y="19"/>
                      <a:pt x="53" y="22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5"/>
                      <a:pt x="53" y="38"/>
                      <a:pt x="52" y="41"/>
                    </a:cubicBezTo>
                    <a:close/>
                    <a:moveTo>
                      <a:pt x="29" y="58"/>
                    </a:move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3" y="54"/>
                      <a:pt x="20" y="53"/>
                      <a:pt x="18" y="5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42"/>
                      <a:pt x="6" y="40"/>
                      <a:pt x="5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5" y="23"/>
                      <a:pt x="6" y="20"/>
                      <a:pt x="7" y="17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7"/>
                      <a:pt x="19" y="6"/>
                      <a:pt x="22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2"/>
                      <a:pt x="20" y="14"/>
                      <a:pt x="16" y="18"/>
                    </a:cubicBezTo>
                    <a:cubicBezTo>
                      <a:pt x="10" y="25"/>
                      <a:pt x="11" y="36"/>
                      <a:pt x="18" y="42"/>
                    </a:cubicBezTo>
                    <a:cubicBezTo>
                      <a:pt x="20" y="44"/>
                      <a:pt x="22" y="45"/>
                      <a:pt x="24" y="45"/>
                    </a:cubicBezTo>
                    <a:cubicBezTo>
                      <a:pt x="26" y="46"/>
                      <a:pt x="28" y="46"/>
                      <a:pt x="29" y="46"/>
                    </a:cubicBezTo>
                    <a:lnTo>
                      <a:pt x="29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4" name="Freeform: Shape 262">
                <a:extLst>
                  <a:ext uri="{FF2B5EF4-FFF2-40B4-BE49-F238E27FC236}">
                    <a16:creationId xmlns:a16="http://schemas.microsoft.com/office/drawing/2014/main" id="{3FAA784E-FB3E-DD7D-B340-1988FA7894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5347" y="2729517"/>
                <a:ext cx="13480" cy="22057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1 h 5"/>
                  <a:gd name="T4" fmla="*/ 0 w 3"/>
                  <a:gd name="T5" fmla="*/ 0 h 5"/>
                  <a:gd name="T6" fmla="*/ 0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5" name="Freeform: Shape 263">
                <a:extLst>
                  <a:ext uri="{FF2B5EF4-FFF2-40B4-BE49-F238E27FC236}">
                    <a16:creationId xmlns:a16="http://schemas.microsoft.com/office/drawing/2014/main" id="{5AE218CA-50DC-53ED-2DC8-6EF2B1F57C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0445" y="2671922"/>
                <a:ext cx="49017" cy="53918"/>
              </a:xfrm>
              <a:custGeom>
                <a:avLst/>
                <a:gdLst>
                  <a:gd name="T0" fmla="*/ 5 w 11"/>
                  <a:gd name="T1" fmla="*/ 12 h 12"/>
                  <a:gd name="T2" fmla="*/ 6 w 11"/>
                  <a:gd name="T3" fmla="*/ 12 h 12"/>
                  <a:gd name="T4" fmla="*/ 6 w 11"/>
                  <a:gd name="T5" fmla="*/ 12 h 12"/>
                  <a:gd name="T6" fmla="*/ 11 w 11"/>
                  <a:gd name="T7" fmla="*/ 6 h 12"/>
                  <a:gd name="T8" fmla="*/ 11 w 11"/>
                  <a:gd name="T9" fmla="*/ 6 h 12"/>
                  <a:gd name="T10" fmla="*/ 11 w 11"/>
                  <a:gd name="T11" fmla="*/ 5 h 12"/>
                  <a:gd name="T12" fmla="*/ 5 w 11"/>
                  <a:gd name="T13" fmla="*/ 0 h 12"/>
                  <a:gd name="T14" fmla="*/ 4 w 11"/>
                  <a:gd name="T15" fmla="*/ 0 h 12"/>
                  <a:gd name="T16" fmla="*/ 0 w 11"/>
                  <a:gd name="T17" fmla="*/ 3 h 12"/>
                  <a:gd name="T18" fmla="*/ 1 w 11"/>
                  <a:gd name="T19" fmla="*/ 9 h 12"/>
                  <a:gd name="T20" fmla="*/ 5 w 11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1"/>
                      <a:pt x="11" y="8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5"/>
                      <a:pt x="0" y="7"/>
                      <a:pt x="1" y="9"/>
                    </a:cubicBezTo>
                    <a:cubicBezTo>
                      <a:pt x="2" y="11"/>
                      <a:pt x="3" y="12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6" name="Freeform: Shape 264">
                <a:extLst>
                  <a:ext uri="{FF2B5EF4-FFF2-40B4-BE49-F238E27FC236}">
                    <a16:creationId xmlns:a16="http://schemas.microsoft.com/office/drawing/2014/main" id="{8D5684AC-B0DA-F08B-6A0F-EE838FEA21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93577" y="2712361"/>
                <a:ext cx="96808" cy="91906"/>
              </a:xfrm>
              <a:custGeom>
                <a:avLst/>
                <a:gdLst>
                  <a:gd name="T0" fmla="*/ 12 w 22"/>
                  <a:gd name="T1" fmla="*/ 21 h 21"/>
                  <a:gd name="T2" fmla="*/ 22 w 22"/>
                  <a:gd name="T3" fmla="*/ 21 h 21"/>
                  <a:gd name="T4" fmla="*/ 6 w 22"/>
                  <a:gd name="T5" fmla="*/ 0 h 21"/>
                  <a:gd name="T6" fmla="*/ 0 w 22"/>
                  <a:gd name="T7" fmla="*/ 5 h 21"/>
                  <a:gd name="T8" fmla="*/ 12 w 22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1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3"/>
                      <a:pt x="2" y="5"/>
                      <a:pt x="0" y="5"/>
                    </a:cubicBezTo>
                    <a:lnTo>
                      <a:pt x="12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7" name="Freeform: Shape 265">
                <a:extLst>
                  <a:ext uri="{FF2B5EF4-FFF2-40B4-BE49-F238E27FC236}">
                    <a16:creationId xmlns:a16="http://schemas.microsoft.com/office/drawing/2014/main" id="{09B4EAFC-528A-80C4-019A-7A92C9BF25A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58040" y="2671922"/>
                <a:ext cx="52693" cy="53918"/>
              </a:xfrm>
              <a:custGeom>
                <a:avLst/>
                <a:gdLst>
                  <a:gd name="T0" fmla="*/ 8 w 12"/>
                  <a:gd name="T1" fmla="*/ 0 h 12"/>
                  <a:gd name="T2" fmla="*/ 6 w 12"/>
                  <a:gd name="T3" fmla="*/ 0 h 12"/>
                  <a:gd name="T4" fmla="*/ 1 w 12"/>
                  <a:gd name="T5" fmla="*/ 5 h 12"/>
                  <a:gd name="T6" fmla="*/ 1 w 12"/>
                  <a:gd name="T7" fmla="*/ 6 h 12"/>
                  <a:gd name="T8" fmla="*/ 1 w 12"/>
                  <a:gd name="T9" fmla="*/ 6 h 12"/>
                  <a:gd name="T10" fmla="*/ 5 w 12"/>
                  <a:gd name="T11" fmla="*/ 12 h 12"/>
                  <a:gd name="T12" fmla="*/ 6 w 12"/>
                  <a:gd name="T13" fmla="*/ 12 h 12"/>
                  <a:gd name="T14" fmla="*/ 6 w 12"/>
                  <a:gd name="T15" fmla="*/ 12 h 12"/>
                  <a:gd name="T16" fmla="*/ 12 w 12"/>
                  <a:gd name="T17" fmla="*/ 7 h 12"/>
                  <a:gd name="T18" fmla="*/ 12 w 12"/>
                  <a:gd name="T19" fmla="*/ 7 h 12"/>
                  <a:gd name="T20" fmla="*/ 8 w 1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2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4" y="0"/>
                      <a:pt x="1" y="2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8"/>
                      <a:pt x="2" y="11"/>
                      <a:pt x="5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2"/>
                      <a:pt x="11" y="10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4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8" name="Freeform: Shape 266">
                <a:extLst>
                  <a:ext uri="{FF2B5EF4-FFF2-40B4-BE49-F238E27FC236}">
                    <a16:creationId xmlns:a16="http://schemas.microsoft.com/office/drawing/2014/main" id="{CED25A59-E94B-3556-CFEA-7FB41538A6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13925" y="2814070"/>
                <a:ext cx="220574" cy="180136"/>
              </a:xfrm>
              <a:custGeom>
                <a:avLst/>
                <a:gdLst>
                  <a:gd name="T0" fmla="*/ 9 w 50"/>
                  <a:gd name="T1" fmla="*/ 41 h 41"/>
                  <a:gd name="T2" fmla="*/ 39 w 50"/>
                  <a:gd name="T3" fmla="*/ 41 h 41"/>
                  <a:gd name="T4" fmla="*/ 50 w 50"/>
                  <a:gd name="T5" fmla="*/ 0 h 41"/>
                  <a:gd name="T6" fmla="*/ 41 w 50"/>
                  <a:gd name="T7" fmla="*/ 0 h 41"/>
                  <a:gd name="T8" fmla="*/ 31 w 50"/>
                  <a:gd name="T9" fmla="*/ 0 h 41"/>
                  <a:gd name="T10" fmla="*/ 0 w 50"/>
                  <a:gd name="T11" fmla="*/ 0 h 41"/>
                  <a:gd name="T12" fmla="*/ 9 w 5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1">
                    <a:moveTo>
                      <a:pt x="9" y="41"/>
                    </a:moveTo>
                    <a:cubicBezTo>
                      <a:pt x="39" y="41"/>
                      <a:pt x="39" y="41"/>
                      <a:pt x="39" y="4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4"/>
                      <a:pt x="5" y="28"/>
                      <a:pt x="9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9" name="Freeform: Shape 267">
                <a:extLst>
                  <a:ext uri="{FF2B5EF4-FFF2-40B4-BE49-F238E27FC236}">
                    <a16:creationId xmlns:a16="http://schemas.microsoft.com/office/drawing/2014/main" id="{FCDA62FF-2141-F078-5576-236D48B1D22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35824" y="2010199"/>
                <a:ext cx="88230" cy="88230"/>
              </a:xfrm>
              <a:custGeom>
                <a:avLst/>
                <a:gdLst>
                  <a:gd name="T0" fmla="*/ 17 w 20"/>
                  <a:gd name="T1" fmla="*/ 0 h 20"/>
                  <a:gd name="T2" fmla="*/ 9 w 20"/>
                  <a:gd name="T3" fmla="*/ 0 h 20"/>
                  <a:gd name="T4" fmla="*/ 0 w 20"/>
                  <a:gd name="T5" fmla="*/ 9 h 20"/>
                  <a:gd name="T6" fmla="*/ 0 w 20"/>
                  <a:gd name="T7" fmla="*/ 20 h 20"/>
                  <a:gd name="T8" fmla="*/ 7 w 20"/>
                  <a:gd name="T9" fmla="*/ 20 h 20"/>
                  <a:gd name="T10" fmla="*/ 7 w 20"/>
                  <a:gd name="T11" fmla="*/ 9 h 20"/>
                  <a:gd name="T12" fmla="*/ 9 w 20"/>
                  <a:gd name="T13" fmla="*/ 7 h 20"/>
                  <a:gd name="T14" fmla="*/ 20 w 20"/>
                  <a:gd name="T15" fmla="*/ 7 h 20"/>
                  <a:gd name="T16" fmla="*/ 17 w 20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4"/>
                      <a:pt x="18" y="2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0" name="Freeform: Shape 268">
                <a:extLst>
                  <a:ext uri="{FF2B5EF4-FFF2-40B4-BE49-F238E27FC236}">
                    <a16:creationId xmlns:a16="http://schemas.microsoft.com/office/drawing/2014/main" id="{DA7B0BFC-B180-796B-215C-9F8A1FB8051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2142544"/>
                <a:ext cx="198517" cy="149500"/>
              </a:xfrm>
              <a:custGeom>
                <a:avLst/>
                <a:gdLst>
                  <a:gd name="T0" fmla="*/ 35 w 45"/>
                  <a:gd name="T1" fmla="*/ 0 h 34"/>
                  <a:gd name="T2" fmla="*/ 29 w 45"/>
                  <a:gd name="T3" fmla="*/ 0 h 34"/>
                  <a:gd name="T4" fmla="*/ 29 w 45"/>
                  <a:gd name="T5" fmla="*/ 9 h 34"/>
                  <a:gd name="T6" fmla="*/ 34 w 45"/>
                  <a:gd name="T7" fmla="*/ 15 h 34"/>
                  <a:gd name="T8" fmla="*/ 31 w 45"/>
                  <a:gd name="T9" fmla="*/ 19 h 34"/>
                  <a:gd name="T10" fmla="*/ 31 w 45"/>
                  <a:gd name="T11" fmla="*/ 19 h 34"/>
                  <a:gd name="T12" fmla="*/ 31 w 45"/>
                  <a:gd name="T13" fmla="*/ 27 h 34"/>
                  <a:gd name="T14" fmla="*/ 29 w 45"/>
                  <a:gd name="T15" fmla="*/ 27 h 34"/>
                  <a:gd name="T16" fmla="*/ 29 w 45"/>
                  <a:gd name="T17" fmla="*/ 34 h 34"/>
                  <a:gd name="T18" fmla="*/ 45 w 45"/>
                  <a:gd name="T19" fmla="*/ 34 h 34"/>
                  <a:gd name="T20" fmla="*/ 35 w 45"/>
                  <a:gd name="T21" fmla="*/ 0 h 34"/>
                  <a:gd name="T22" fmla="*/ 29 w 45"/>
                  <a:gd name="T23" fmla="*/ 0 h 34"/>
                  <a:gd name="T24" fmla="*/ 0 w 45"/>
                  <a:gd name="T25" fmla="*/ 0 h 34"/>
                  <a:gd name="T26" fmla="*/ 0 w 45"/>
                  <a:gd name="T27" fmla="*/ 34 h 34"/>
                  <a:gd name="T28" fmla="*/ 29 w 45"/>
                  <a:gd name="T29" fmla="*/ 34 h 34"/>
                  <a:gd name="T30" fmla="*/ 29 w 45"/>
                  <a:gd name="T31" fmla="*/ 27 h 34"/>
                  <a:gd name="T32" fmla="*/ 27 w 45"/>
                  <a:gd name="T33" fmla="*/ 27 h 34"/>
                  <a:gd name="T34" fmla="*/ 27 w 45"/>
                  <a:gd name="T35" fmla="*/ 19 h 34"/>
                  <a:gd name="T36" fmla="*/ 24 w 45"/>
                  <a:gd name="T37" fmla="*/ 15 h 34"/>
                  <a:gd name="T38" fmla="*/ 29 w 45"/>
                  <a:gd name="T39" fmla="*/ 9 h 34"/>
                  <a:gd name="T40" fmla="*/ 29 w 45"/>
                  <a:gd name="T41" fmla="*/ 9 h 34"/>
                  <a:gd name="T42" fmla="*/ 29 w 45"/>
                  <a:gd name="T4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34">
                    <a:moveTo>
                      <a:pt x="3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2" y="9"/>
                      <a:pt x="34" y="12"/>
                      <a:pt x="34" y="15"/>
                    </a:cubicBezTo>
                    <a:cubicBezTo>
                      <a:pt x="34" y="17"/>
                      <a:pt x="33" y="19"/>
                      <a:pt x="31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2" y="22"/>
                      <a:pt x="39" y="11"/>
                      <a:pt x="35" y="0"/>
                    </a:cubicBezTo>
                    <a:close/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5" y="19"/>
                      <a:pt x="24" y="17"/>
                      <a:pt x="24" y="15"/>
                    </a:cubicBezTo>
                    <a:cubicBezTo>
                      <a:pt x="24" y="12"/>
                      <a:pt x="26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1" name="Freeform: Shape 269">
                <a:extLst>
                  <a:ext uri="{FF2B5EF4-FFF2-40B4-BE49-F238E27FC236}">
                    <a16:creationId xmlns:a16="http://schemas.microsoft.com/office/drawing/2014/main" id="{C8D6EC96-ACF6-A4DB-4A13-E24B5F794C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537190"/>
                <a:ext cx="155627" cy="66172"/>
              </a:xfrm>
              <a:custGeom>
                <a:avLst/>
                <a:gdLst>
                  <a:gd name="T0" fmla="*/ 0 w 127"/>
                  <a:gd name="T1" fmla="*/ 29 h 54"/>
                  <a:gd name="T2" fmla="*/ 51 w 127"/>
                  <a:gd name="T3" fmla="*/ 54 h 54"/>
                  <a:gd name="T4" fmla="*/ 127 w 127"/>
                  <a:gd name="T5" fmla="*/ 54 h 54"/>
                  <a:gd name="T6" fmla="*/ 15 w 127"/>
                  <a:gd name="T7" fmla="*/ 0 h 54"/>
                  <a:gd name="T8" fmla="*/ 0 w 127"/>
                  <a:gd name="T9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4">
                    <a:moveTo>
                      <a:pt x="0" y="29"/>
                    </a:moveTo>
                    <a:lnTo>
                      <a:pt x="51" y="54"/>
                    </a:lnTo>
                    <a:lnTo>
                      <a:pt x="127" y="54"/>
                    </a:lnTo>
                    <a:lnTo>
                      <a:pt x="15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2" name="Freeform: Shape 270">
                <a:extLst>
                  <a:ext uri="{FF2B5EF4-FFF2-40B4-BE49-F238E27FC236}">
                    <a16:creationId xmlns:a16="http://schemas.microsoft.com/office/drawing/2014/main" id="{AA6BB5FA-8339-282E-680A-A184EDAF83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611940"/>
                <a:ext cx="376202" cy="189939"/>
              </a:xfrm>
              <a:custGeom>
                <a:avLst/>
                <a:gdLst>
                  <a:gd name="T0" fmla="*/ 123 w 307"/>
                  <a:gd name="T1" fmla="*/ 155 h 155"/>
                  <a:gd name="T2" fmla="*/ 245 w 307"/>
                  <a:gd name="T3" fmla="*/ 155 h 155"/>
                  <a:gd name="T4" fmla="*/ 245 w 307"/>
                  <a:gd name="T5" fmla="*/ 123 h 155"/>
                  <a:gd name="T6" fmla="*/ 307 w 307"/>
                  <a:gd name="T7" fmla="*/ 123 h 155"/>
                  <a:gd name="T8" fmla="*/ 307 w 307"/>
                  <a:gd name="T9" fmla="*/ 33 h 155"/>
                  <a:gd name="T10" fmla="*/ 245 w 307"/>
                  <a:gd name="T11" fmla="*/ 33 h 155"/>
                  <a:gd name="T12" fmla="*/ 245 w 307"/>
                  <a:gd name="T13" fmla="*/ 0 h 155"/>
                  <a:gd name="T14" fmla="*/ 145 w 307"/>
                  <a:gd name="T15" fmla="*/ 0 h 155"/>
                  <a:gd name="T16" fmla="*/ 123 w 307"/>
                  <a:gd name="T17" fmla="*/ 0 h 155"/>
                  <a:gd name="T18" fmla="*/ 123 w 307"/>
                  <a:gd name="T19" fmla="*/ 62 h 155"/>
                  <a:gd name="T20" fmla="*/ 184 w 307"/>
                  <a:gd name="T21" fmla="*/ 62 h 155"/>
                  <a:gd name="T22" fmla="*/ 184 w 307"/>
                  <a:gd name="T23" fmla="*/ 94 h 155"/>
                  <a:gd name="T24" fmla="*/ 123 w 307"/>
                  <a:gd name="T25" fmla="*/ 94 h 155"/>
                  <a:gd name="T26" fmla="*/ 123 w 307"/>
                  <a:gd name="T27" fmla="*/ 155 h 155"/>
                  <a:gd name="T28" fmla="*/ 0 w 307"/>
                  <a:gd name="T29" fmla="*/ 155 h 155"/>
                  <a:gd name="T30" fmla="*/ 123 w 307"/>
                  <a:gd name="T31" fmla="*/ 155 h 155"/>
                  <a:gd name="T32" fmla="*/ 123 w 307"/>
                  <a:gd name="T33" fmla="*/ 94 h 155"/>
                  <a:gd name="T34" fmla="*/ 62 w 307"/>
                  <a:gd name="T35" fmla="*/ 94 h 155"/>
                  <a:gd name="T36" fmla="*/ 62 w 307"/>
                  <a:gd name="T37" fmla="*/ 62 h 155"/>
                  <a:gd name="T38" fmla="*/ 62 w 307"/>
                  <a:gd name="T39" fmla="*/ 62 h 155"/>
                  <a:gd name="T40" fmla="*/ 123 w 307"/>
                  <a:gd name="T41" fmla="*/ 62 h 155"/>
                  <a:gd name="T42" fmla="*/ 123 w 307"/>
                  <a:gd name="T43" fmla="*/ 0 h 155"/>
                  <a:gd name="T44" fmla="*/ 65 w 307"/>
                  <a:gd name="T45" fmla="*/ 0 h 155"/>
                  <a:gd name="T46" fmla="*/ 0 w 307"/>
                  <a:gd name="T47" fmla="*/ 0 h 155"/>
                  <a:gd name="T48" fmla="*/ 0 w 307"/>
                  <a:gd name="T4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7" h="155">
                    <a:moveTo>
                      <a:pt x="123" y="155"/>
                    </a:moveTo>
                    <a:lnTo>
                      <a:pt x="245" y="155"/>
                    </a:lnTo>
                    <a:lnTo>
                      <a:pt x="245" y="123"/>
                    </a:lnTo>
                    <a:lnTo>
                      <a:pt x="307" y="123"/>
                    </a:lnTo>
                    <a:lnTo>
                      <a:pt x="307" y="33"/>
                    </a:lnTo>
                    <a:lnTo>
                      <a:pt x="245" y="33"/>
                    </a:lnTo>
                    <a:lnTo>
                      <a:pt x="245" y="0"/>
                    </a:lnTo>
                    <a:lnTo>
                      <a:pt x="145" y="0"/>
                    </a:lnTo>
                    <a:lnTo>
                      <a:pt x="123" y="0"/>
                    </a:lnTo>
                    <a:lnTo>
                      <a:pt x="123" y="62"/>
                    </a:lnTo>
                    <a:lnTo>
                      <a:pt x="184" y="62"/>
                    </a:lnTo>
                    <a:lnTo>
                      <a:pt x="184" y="94"/>
                    </a:lnTo>
                    <a:lnTo>
                      <a:pt x="123" y="94"/>
                    </a:lnTo>
                    <a:lnTo>
                      <a:pt x="123" y="155"/>
                    </a:lnTo>
                    <a:close/>
                    <a:moveTo>
                      <a:pt x="0" y="155"/>
                    </a:moveTo>
                    <a:lnTo>
                      <a:pt x="123" y="155"/>
                    </a:lnTo>
                    <a:lnTo>
                      <a:pt x="123" y="94"/>
                    </a:lnTo>
                    <a:lnTo>
                      <a:pt x="62" y="94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123" y="62"/>
                    </a:lnTo>
                    <a:lnTo>
                      <a:pt x="123" y="0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3" name="Freeform: Shape 271">
                <a:extLst>
                  <a:ext uri="{FF2B5EF4-FFF2-40B4-BE49-F238E27FC236}">
                    <a16:creationId xmlns:a16="http://schemas.microsoft.com/office/drawing/2014/main" id="{4E1309A6-1786-2D8F-1DBB-733B6BE54E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7918" y="1788400"/>
                <a:ext cx="84553" cy="142148"/>
              </a:xfrm>
              <a:custGeom>
                <a:avLst/>
                <a:gdLst>
                  <a:gd name="T0" fmla="*/ 0 w 19"/>
                  <a:gd name="T1" fmla="*/ 22 h 32"/>
                  <a:gd name="T2" fmla="*/ 0 w 19"/>
                  <a:gd name="T3" fmla="*/ 27 h 32"/>
                  <a:gd name="T4" fmla="*/ 6 w 19"/>
                  <a:gd name="T5" fmla="*/ 32 h 32"/>
                  <a:gd name="T6" fmla="*/ 14 w 19"/>
                  <a:gd name="T7" fmla="*/ 32 h 32"/>
                  <a:gd name="T8" fmla="*/ 19 w 19"/>
                  <a:gd name="T9" fmla="*/ 27 h 32"/>
                  <a:gd name="T10" fmla="*/ 19 w 19"/>
                  <a:gd name="T11" fmla="*/ 22 h 32"/>
                  <a:gd name="T12" fmla="*/ 12 w 19"/>
                  <a:gd name="T13" fmla="*/ 22 h 32"/>
                  <a:gd name="T14" fmla="*/ 12 w 19"/>
                  <a:gd name="T15" fmla="*/ 18 h 32"/>
                  <a:gd name="T16" fmla="*/ 19 w 19"/>
                  <a:gd name="T17" fmla="*/ 18 h 32"/>
                  <a:gd name="T18" fmla="*/ 19 w 19"/>
                  <a:gd name="T19" fmla="*/ 12 h 32"/>
                  <a:gd name="T20" fmla="*/ 12 w 19"/>
                  <a:gd name="T21" fmla="*/ 12 h 32"/>
                  <a:gd name="T22" fmla="*/ 12 w 19"/>
                  <a:gd name="T23" fmla="*/ 8 h 32"/>
                  <a:gd name="T24" fmla="*/ 19 w 19"/>
                  <a:gd name="T25" fmla="*/ 8 h 32"/>
                  <a:gd name="T26" fmla="*/ 19 w 19"/>
                  <a:gd name="T27" fmla="*/ 6 h 32"/>
                  <a:gd name="T28" fmla="*/ 14 w 19"/>
                  <a:gd name="T29" fmla="*/ 0 h 32"/>
                  <a:gd name="T30" fmla="*/ 6 w 19"/>
                  <a:gd name="T31" fmla="*/ 0 h 32"/>
                  <a:gd name="T32" fmla="*/ 0 w 19"/>
                  <a:gd name="T33" fmla="*/ 6 h 32"/>
                  <a:gd name="T34" fmla="*/ 0 w 19"/>
                  <a:gd name="T35" fmla="*/ 8 h 32"/>
                  <a:gd name="T36" fmla="*/ 7 w 19"/>
                  <a:gd name="T37" fmla="*/ 8 h 32"/>
                  <a:gd name="T38" fmla="*/ 7 w 19"/>
                  <a:gd name="T39" fmla="*/ 12 h 32"/>
                  <a:gd name="T40" fmla="*/ 0 w 19"/>
                  <a:gd name="T41" fmla="*/ 12 h 32"/>
                  <a:gd name="T42" fmla="*/ 0 w 19"/>
                  <a:gd name="T43" fmla="*/ 18 h 32"/>
                  <a:gd name="T44" fmla="*/ 7 w 19"/>
                  <a:gd name="T45" fmla="*/ 18 h 32"/>
                  <a:gd name="T46" fmla="*/ 7 w 19"/>
                  <a:gd name="T47" fmla="*/ 22 h 32"/>
                  <a:gd name="T48" fmla="*/ 0 w 19"/>
                  <a:gd name="T49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32">
                    <a:moveTo>
                      <a:pt x="0" y="22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3" y="32"/>
                      <a:pt x="6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7" y="32"/>
                      <a:pt x="19" y="30"/>
                      <a:pt x="19" y="27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3"/>
                      <a:pt x="17" y="0"/>
                      <a:pt x="1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22"/>
                      <a:pt x="7" y="22"/>
                      <a:pt x="7" y="22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4" name="Freeform: Shape 272">
                <a:extLst>
                  <a:ext uri="{FF2B5EF4-FFF2-40B4-BE49-F238E27FC236}">
                    <a16:creationId xmlns:a16="http://schemas.microsoft.com/office/drawing/2014/main" id="{50A7ADB4-BCD0-0CED-DBBA-91BDDB42A0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1917068"/>
                <a:ext cx="132345" cy="83328"/>
              </a:xfrm>
              <a:custGeom>
                <a:avLst/>
                <a:gdLst>
                  <a:gd name="T0" fmla="*/ 0 w 30"/>
                  <a:gd name="T1" fmla="*/ 0 h 19"/>
                  <a:gd name="T2" fmla="*/ 10 w 30"/>
                  <a:gd name="T3" fmla="*/ 9 h 19"/>
                  <a:gd name="T4" fmla="*/ 13 w 30"/>
                  <a:gd name="T5" fmla="*/ 9 h 19"/>
                  <a:gd name="T6" fmla="*/ 13 w 30"/>
                  <a:gd name="T7" fmla="*/ 15 h 19"/>
                  <a:gd name="T8" fmla="*/ 9 w 30"/>
                  <a:gd name="T9" fmla="*/ 15 h 19"/>
                  <a:gd name="T10" fmla="*/ 9 w 30"/>
                  <a:gd name="T11" fmla="*/ 19 h 19"/>
                  <a:gd name="T12" fmla="*/ 21 w 30"/>
                  <a:gd name="T13" fmla="*/ 19 h 19"/>
                  <a:gd name="T14" fmla="*/ 21 w 30"/>
                  <a:gd name="T15" fmla="*/ 15 h 19"/>
                  <a:gd name="T16" fmla="*/ 17 w 30"/>
                  <a:gd name="T17" fmla="*/ 15 h 19"/>
                  <a:gd name="T18" fmla="*/ 17 w 30"/>
                  <a:gd name="T19" fmla="*/ 9 h 19"/>
                  <a:gd name="T20" fmla="*/ 20 w 30"/>
                  <a:gd name="T21" fmla="*/ 9 h 19"/>
                  <a:gd name="T22" fmla="*/ 30 w 30"/>
                  <a:gd name="T23" fmla="*/ 0 h 19"/>
                  <a:gd name="T24" fmla="*/ 26 w 30"/>
                  <a:gd name="T25" fmla="*/ 0 h 19"/>
                  <a:gd name="T26" fmla="*/ 20 w 30"/>
                  <a:gd name="T27" fmla="*/ 5 h 19"/>
                  <a:gd name="T28" fmla="*/ 10 w 30"/>
                  <a:gd name="T29" fmla="*/ 5 h 19"/>
                  <a:gd name="T30" fmla="*/ 4 w 30"/>
                  <a:gd name="T31" fmla="*/ 0 h 19"/>
                  <a:gd name="T32" fmla="*/ 0 w 3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19">
                    <a:moveTo>
                      <a:pt x="0" y="0"/>
                    </a:moveTo>
                    <a:cubicBezTo>
                      <a:pt x="1" y="5"/>
                      <a:pt x="5" y="9"/>
                      <a:pt x="10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5" y="9"/>
                      <a:pt x="29" y="5"/>
                      <a:pt x="3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2"/>
                      <a:pt x="23" y="5"/>
                      <a:pt x="2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5"/>
                      <a:pt x="4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5" name="Freeform: Shape 273">
                <a:extLst>
                  <a:ext uri="{FF2B5EF4-FFF2-40B4-BE49-F238E27FC236}">
                    <a16:creationId xmlns:a16="http://schemas.microsoft.com/office/drawing/2014/main" id="{F7AD4E71-7699-DCF8-1893-9FC408C036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200138"/>
                <a:ext cx="269591" cy="136021"/>
              </a:xfrm>
              <a:custGeom>
                <a:avLst/>
                <a:gdLst>
                  <a:gd name="T0" fmla="*/ 53 w 61"/>
                  <a:gd name="T1" fmla="*/ 22 h 31"/>
                  <a:gd name="T2" fmla="*/ 61 w 61"/>
                  <a:gd name="T3" fmla="*/ 11 h 31"/>
                  <a:gd name="T4" fmla="*/ 53 w 61"/>
                  <a:gd name="T5" fmla="*/ 1 h 31"/>
                  <a:gd name="T6" fmla="*/ 53 w 61"/>
                  <a:gd name="T7" fmla="*/ 5 h 31"/>
                  <a:gd name="T8" fmla="*/ 57 w 61"/>
                  <a:gd name="T9" fmla="*/ 11 h 31"/>
                  <a:gd name="T10" fmla="*/ 53 w 61"/>
                  <a:gd name="T11" fmla="*/ 17 h 31"/>
                  <a:gd name="T12" fmla="*/ 53 w 61"/>
                  <a:gd name="T13" fmla="*/ 22 h 31"/>
                  <a:gd name="T14" fmla="*/ 26 w 61"/>
                  <a:gd name="T15" fmla="*/ 31 h 31"/>
                  <a:gd name="T16" fmla="*/ 46 w 61"/>
                  <a:gd name="T17" fmla="*/ 21 h 31"/>
                  <a:gd name="T18" fmla="*/ 51 w 61"/>
                  <a:gd name="T19" fmla="*/ 22 h 31"/>
                  <a:gd name="T20" fmla="*/ 53 w 61"/>
                  <a:gd name="T21" fmla="*/ 22 h 31"/>
                  <a:gd name="T22" fmla="*/ 53 w 61"/>
                  <a:gd name="T23" fmla="*/ 17 h 31"/>
                  <a:gd name="T24" fmla="*/ 51 w 61"/>
                  <a:gd name="T25" fmla="*/ 17 h 31"/>
                  <a:gd name="T26" fmla="*/ 49 w 61"/>
                  <a:gd name="T27" fmla="*/ 17 h 31"/>
                  <a:gd name="T28" fmla="*/ 52 w 61"/>
                  <a:gd name="T29" fmla="*/ 5 h 31"/>
                  <a:gd name="T30" fmla="*/ 52 w 61"/>
                  <a:gd name="T31" fmla="*/ 5 h 31"/>
                  <a:gd name="T32" fmla="*/ 52 w 61"/>
                  <a:gd name="T33" fmla="*/ 5 h 31"/>
                  <a:gd name="T34" fmla="*/ 53 w 61"/>
                  <a:gd name="T35" fmla="*/ 5 h 31"/>
                  <a:gd name="T36" fmla="*/ 53 w 61"/>
                  <a:gd name="T37" fmla="*/ 1 h 31"/>
                  <a:gd name="T38" fmla="*/ 51 w 61"/>
                  <a:gd name="T39" fmla="*/ 0 h 31"/>
                  <a:gd name="T40" fmla="*/ 51 w 61"/>
                  <a:gd name="T41" fmla="*/ 0 h 31"/>
                  <a:gd name="T42" fmla="*/ 1 w 61"/>
                  <a:gd name="T43" fmla="*/ 0 h 31"/>
                  <a:gd name="T44" fmla="*/ 0 w 61"/>
                  <a:gd name="T45" fmla="*/ 5 h 31"/>
                  <a:gd name="T46" fmla="*/ 26 w 61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" h="31">
                    <a:moveTo>
                      <a:pt x="53" y="22"/>
                    </a:moveTo>
                    <a:cubicBezTo>
                      <a:pt x="58" y="21"/>
                      <a:pt x="61" y="16"/>
                      <a:pt x="61" y="11"/>
                    </a:cubicBezTo>
                    <a:cubicBezTo>
                      <a:pt x="61" y="6"/>
                      <a:pt x="58" y="1"/>
                      <a:pt x="53" y="1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5" y="6"/>
                      <a:pt x="57" y="8"/>
                      <a:pt x="57" y="11"/>
                    </a:cubicBezTo>
                    <a:cubicBezTo>
                      <a:pt x="57" y="14"/>
                      <a:pt x="55" y="16"/>
                      <a:pt x="53" y="17"/>
                    </a:cubicBezTo>
                    <a:lnTo>
                      <a:pt x="53" y="22"/>
                    </a:lnTo>
                    <a:close/>
                    <a:moveTo>
                      <a:pt x="26" y="31"/>
                    </a:moveTo>
                    <a:cubicBezTo>
                      <a:pt x="34" y="31"/>
                      <a:pt x="41" y="27"/>
                      <a:pt x="46" y="21"/>
                    </a:cubicBezTo>
                    <a:cubicBezTo>
                      <a:pt x="47" y="22"/>
                      <a:pt x="49" y="22"/>
                      <a:pt x="51" y="22"/>
                    </a:cubicBezTo>
                    <a:cubicBezTo>
                      <a:pt x="51" y="22"/>
                      <a:pt x="52" y="22"/>
                      <a:pt x="53" y="22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1" y="17"/>
                      <a:pt x="51" y="17"/>
                    </a:cubicBezTo>
                    <a:cubicBezTo>
                      <a:pt x="50" y="17"/>
                      <a:pt x="49" y="17"/>
                      <a:pt x="49" y="17"/>
                    </a:cubicBezTo>
                    <a:cubicBezTo>
                      <a:pt x="51" y="13"/>
                      <a:pt x="52" y="9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0"/>
                      <a:pt x="52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6" name="Rectangle 274">
                <a:extLst>
                  <a:ext uri="{FF2B5EF4-FFF2-40B4-BE49-F238E27FC236}">
                    <a16:creationId xmlns:a16="http://schemas.microsoft.com/office/drawing/2014/main" id="{C718685A-0992-B94F-3F2D-A56AE4AC60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345962"/>
                <a:ext cx="247533" cy="220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7" name="Freeform: Shape 275">
                <a:extLst>
                  <a:ext uri="{FF2B5EF4-FFF2-40B4-BE49-F238E27FC236}">
                    <a16:creationId xmlns:a16="http://schemas.microsoft.com/office/drawing/2014/main" id="{16965C40-BE65-0FF6-0131-09D5BF27AA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27020" y="2080048"/>
                <a:ext cx="44115" cy="115189"/>
              </a:xfrm>
              <a:custGeom>
                <a:avLst/>
                <a:gdLst>
                  <a:gd name="T0" fmla="*/ 3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6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3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3" y="19"/>
                    </a:moveTo>
                    <a:cubicBezTo>
                      <a:pt x="0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7" y="12"/>
                      <a:pt x="7" y="11"/>
                    </a:cubicBezTo>
                    <a:cubicBezTo>
                      <a:pt x="6" y="10"/>
                      <a:pt x="5" y="7"/>
                      <a:pt x="6" y="7"/>
                    </a:cubicBezTo>
                    <a:cubicBezTo>
                      <a:pt x="9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1" y="12"/>
                      <a:pt x="6" y="19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8" name="Freeform: Shape 276">
                <a:extLst>
                  <a:ext uri="{FF2B5EF4-FFF2-40B4-BE49-F238E27FC236}">
                    <a16:creationId xmlns:a16="http://schemas.microsoft.com/office/drawing/2014/main" id="{800FC43F-3075-578B-12B1-454FD202BA9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88291" y="2080048"/>
                <a:ext cx="44115" cy="115189"/>
              </a:xfrm>
              <a:custGeom>
                <a:avLst/>
                <a:gdLst>
                  <a:gd name="T0" fmla="*/ 4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7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4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4" y="19"/>
                    </a:moveTo>
                    <a:cubicBezTo>
                      <a:pt x="1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8" y="12"/>
                      <a:pt x="7" y="11"/>
                    </a:cubicBezTo>
                    <a:cubicBezTo>
                      <a:pt x="6" y="10"/>
                      <a:pt x="5" y="7"/>
                      <a:pt x="7" y="7"/>
                    </a:cubicBezTo>
                    <a:cubicBezTo>
                      <a:pt x="10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2" y="12"/>
                      <a:pt x="6" y="19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9" name="Freeform: Shape 277">
                <a:extLst>
                  <a:ext uri="{FF2B5EF4-FFF2-40B4-BE49-F238E27FC236}">
                    <a16:creationId xmlns:a16="http://schemas.microsoft.com/office/drawing/2014/main" id="{985B5F83-3AF1-2FB9-78B1-4D5AD72D8D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4707" y="1638899"/>
                <a:ext cx="220574" cy="220574"/>
              </a:xfrm>
              <a:custGeom>
                <a:avLst/>
                <a:gdLst>
                  <a:gd name="T0" fmla="*/ 25 w 50"/>
                  <a:gd name="T1" fmla="*/ 47 h 50"/>
                  <a:gd name="T2" fmla="*/ 29 w 50"/>
                  <a:gd name="T3" fmla="*/ 46 h 50"/>
                  <a:gd name="T4" fmla="*/ 30 w 50"/>
                  <a:gd name="T5" fmla="*/ 50 h 50"/>
                  <a:gd name="T6" fmla="*/ 39 w 50"/>
                  <a:gd name="T7" fmla="*/ 46 h 50"/>
                  <a:gd name="T8" fmla="*/ 38 w 50"/>
                  <a:gd name="T9" fmla="*/ 43 h 50"/>
                  <a:gd name="T10" fmla="*/ 43 w 50"/>
                  <a:gd name="T11" fmla="*/ 37 h 50"/>
                  <a:gd name="T12" fmla="*/ 46 w 50"/>
                  <a:gd name="T13" fmla="*/ 39 h 50"/>
                  <a:gd name="T14" fmla="*/ 50 w 50"/>
                  <a:gd name="T15" fmla="*/ 30 h 50"/>
                  <a:gd name="T16" fmla="*/ 46 w 50"/>
                  <a:gd name="T17" fmla="*/ 29 h 50"/>
                  <a:gd name="T18" fmla="*/ 46 w 50"/>
                  <a:gd name="T19" fmla="*/ 21 h 50"/>
                  <a:gd name="T20" fmla="*/ 50 w 50"/>
                  <a:gd name="T21" fmla="*/ 20 h 50"/>
                  <a:gd name="T22" fmla="*/ 46 w 50"/>
                  <a:gd name="T23" fmla="*/ 11 h 50"/>
                  <a:gd name="T24" fmla="*/ 43 w 50"/>
                  <a:gd name="T25" fmla="*/ 12 h 50"/>
                  <a:gd name="T26" fmla="*/ 37 w 50"/>
                  <a:gd name="T27" fmla="*/ 7 h 50"/>
                  <a:gd name="T28" fmla="*/ 39 w 50"/>
                  <a:gd name="T29" fmla="*/ 4 h 50"/>
                  <a:gd name="T30" fmla="*/ 30 w 50"/>
                  <a:gd name="T31" fmla="*/ 0 h 50"/>
                  <a:gd name="T32" fmla="*/ 29 w 50"/>
                  <a:gd name="T33" fmla="*/ 4 h 50"/>
                  <a:gd name="T34" fmla="*/ 25 w 50"/>
                  <a:gd name="T35" fmla="*/ 3 h 50"/>
                  <a:gd name="T36" fmla="*/ 25 w 50"/>
                  <a:gd name="T37" fmla="*/ 10 h 50"/>
                  <a:gd name="T38" fmla="*/ 38 w 50"/>
                  <a:gd name="T39" fmla="*/ 19 h 50"/>
                  <a:gd name="T40" fmla="*/ 31 w 50"/>
                  <a:gd name="T41" fmla="*/ 38 h 50"/>
                  <a:gd name="T42" fmla="*/ 25 w 50"/>
                  <a:gd name="T43" fmla="*/ 40 h 50"/>
                  <a:gd name="T44" fmla="*/ 25 w 50"/>
                  <a:gd name="T45" fmla="*/ 40 h 50"/>
                  <a:gd name="T46" fmla="*/ 25 w 50"/>
                  <a:gd name="T47" fmla="*/ 47 h 50"/>
                  <a:gd name="T48" fmla="*/ 4 w 50"/>
                  <a:gd name="T49" fmla="*/ 29 h 50"/>
                  <a:gd name="T50" fmla="*/ 0 w 50"/>
                  <a:gd name="T51" fmla="*/ 31 h 50"/>
                  <a:gd name="T52" fmla="*/ 4 w 50"/>
                  <a:gd name="T53" fmla="*/ 39 h 50"/>
                  <a:gd name="T54" fmla="*/ 7 w 50"/>
                  <a:gd name="T55" fmla="*/ 38 h 50"/>
                  <a:gd name="T56" fmla="*/ 13 w 50"/>
                  <a:gd name="T57" fmla="*/ 43 h 50"/>
                  <a:gd name="T58" fmla="*/ 11 w 50"/>
                  <a:gd name="T59" fmla="*/ 46 h 50"/>
                  <a:gd name="T60" fmla="*/ 20 w 50"/>
                  <a:gd name="T61" fmla="*/ 50 h 50"/>
                  <a:gd name="T62" fmla="*/ 21 w 50"/>
                  <a:gd name="T63" fmla="*/ 46 h 50"/>
                  <a:gd name="T64" fmla="*/ 25 w 50"/>
                  <a:gd name="T65" fmla="*/ 47 h 50"/>
                  <a:gd name="T66" fmla="*/ 25 w 50"/>
                  <a:gd name="T67" fmla="*/ 40 h 50"/>
                  <a:gd name="T68" fmla="*/ 12 w 50"/>
                  <a:gd name="T69" fmla="*/ 31 h 50"/>
                  <a:gd name="T70" fmla="*/ 19 w 50"/>
                  <a:gd name="T71" fmla="*/ 12 h 50"/>
                  <a:gd name="T72" fmla="*/ 19 w 50"/>
                  <a:gd name="T73" fmla="*/ 12 h 50"/>
                  <a:gd name="T74" fmla="*/ 25 w 50"/>
                  <a:gd name="T75" fmla="*/ 10 h 50"/>
                  <a:gd name="T76" fmla="*/ 25 w 50"/>
                  <a:gd name="T77" fmla="*/ 10 h 50"/>
                  <a:gd name="T78" fmla="*/ 25 w 50"/>
                  <a:gd name="T79" fmla="*/ 3 h 50"/>
                  <a:gd name="T80" fmla="*/ 21 w 50"/>
                  <a:gd name="T81" fmla="*/ 4 h 50"/>
                  <a:gd name="T82" fmla="*/ 19 w 50"/>
                  <a:gd name="T83" fmla="*/ 0 h 50"/>
                  <a:gd name="T84" fmla="*/ 11 w 50"/>
                  <a:gd name="T85" fmla="*/ 4 h 50"/>
                  <a:gd name="T86" fmla="*/ 12 w 50"/>
                  <a:gd name="T87" fmla="*/ 7 h 50"/>
                  <a:gd name="T88" fmla="*/ 7 w 50"/>
                  <a:gd name="T89" fmla="*/ 13 h 50"/>
                  <a:gd name="T90" fmla="*/ 4 w 50"/>
                  <a:gd name="T91" fmla="*/ 11 h 50"/>
                  <a:gd name="T92" fmla="*/ 0 w 50"/>
                  <a:gd name="T93" fmla="*/ 20 h 50"/>
                  <a:gd name="T94" fmla="*/ 4 w 50"/>
                  <a:gd name="T95" fmla="*/ 21 h 50"/>
                  <a:gd name="T96" fmla="*/ 4 w 50"/>
                  <a:gd name="T97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" h="50">
                    <a:moveTo>
                      <a:pt x="25" y="47"/>
                    </a:moveTo>
                    <a:cubicBezTo>
                      <a:pt x="26" y="47"/>
                      <a:pt x="28" y="47"/>
                      <a:pt x="29" y="46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0" y="41"/>
                      <a:pt x="41" y="39"/>
                      <a:pt x="43" y="37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7" y="26"/>
                      <a:pt x="47" y="24"/>
                      <a:pt x="46" y="21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1" y="10"/>
                      <a:pt x="39" y="9"/>
                      <a:pt x="37" y="7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7" y="3"/>
                      <a:pt x="26" y="3"/>
                      <a:pt x="25" y="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31" y="10"/>
                      <a:pt x="36" y="14"/>
                      <a:pt x="38" y="19"/>
                    </a:cubicBezTo>
                    <a:cubicBezTo>
                      <a:pt x="42" y="27"/>
                      <a:pt x="38" y="35"/>
                      <a:pt x="31" y="38"/>
                    </a:cubicBezTo>
                    <a:cubicBezTo>
                      <a:pt x="29" y="39"/>
                      <a:pt x="27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lnTo>
                      <a:pt x="25" y="47"/>
                    </a:lnTo>
                    <a:close/>
                    <a:moveTo>
                      <a:pt x="4" y="29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9" y="40"/>
                      <a:pt x="11" y="42"/>
                      <a:pt x="13" y="43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7"/>
                      <a:pt x="24" y="47"/>
                      <a:pt x="25" y="47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19" y="40"/>
                      <a:pt x="14" y="36"/>
                      <a:pt x="12" y="31"/>
                    </a:cubicBezTo>
                    <a:cubicBezTo>
                      <a:pt x="8" y="23"/>
                      <a:pt x="12" y="15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1" y="11"/>
                      <a:pt x="23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2" y="3"/>
                      <a:pt x="21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9"/>
                      <a:pt x="8" y="11"/>
                      <a:pt x="7" y="1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4"/>
                      <a:pt x="3" y="27"/>
                      <a:pt x="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0" name="Freeform: Shape 278">
                <a:extLst>
                  <a:ext uri="{FF2B5EF4-FFF2-40B4-BE49-F238E27FC236}">
                    <a16:creationId xmlns:a16="http://schemas.microsoft.com/office/drawing/2014/main" id="{8D862981-5FDD-4DCD-1237-F4FE8D700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63620" y="3246641"/>
                <a:ext cx="225476" cy="229152"/>
              </a:xfrm>
              <a:custGeom>
                <a:avLst/>
                <a:gdLst>
                  <a:gd name="T0" fmla="*/ 38 w 51"/>
                  <a:gd name="T1" fmla="*/ 52 h 52"/>
                  <a:gd name="T2" fmla="*/ 35 w 51"/>
                  <a:gd name="T3" fmla="*/ 52 h 52"/>
                  <a:gd name="T4" fmla="*/ 34 w 51"/>
                  <a:gd name="T5" fmla="*/ 51 h 52"/>
                  <a:gd name="T6" fmla="*/ 30 w 51"/>
                  <a:gd name="T7" fmla="*/ 49 h 52"/>
                  <a:gd name="T8" fmla="*/ 12 w 51"/>
                  <a:gd name="T9" fmla="*/ 49 h 52"/>
                  <a:gd name="T10" fmla="*/ 8 w 51"/>
                  <a:gd name="T11" fmla="*/ 47 h 52"/>
                  <a:gd name="T12" fmla="*/ 1 w 51"/>
                  <a:gd name="T13" fmla="*/ 25 h 52"/>
                  <a:gd name="T14" fmla="*/ 4 w 51"/>
                  <a:gd name="T15" fmla="*/ 20 h 52"/>
                  <a:gd name="T16" fmla="*/ 20 w 51"/>
                  <a:gd name="T17" fmla="*/ 20 h 52"/>
                  <a:gd name="T18" fmla="*/ 19 w 51"/>
                  <a:gd name="T19" fmla="*/ 15 h 52"/>
                  <a:gd name="T20" fmla="*/ 16 w 51"/>
                  <a:gd name="T21" fmla="*/ 7 h 52"/>
                  <a:gd name="T22" fmla="*/ 18 w 51"/>
                  <a:gd name="T23" fmla="*/ 3 h 52"/>
                  <a:gd name="T24" fmla="*/ 24 w 51"/>
                  <a:gd name="T25" fmla="*/ 3 h 52"/>
                  <a:gd name="T26" fmla="*/ 28 w 51"/>
                  <a:gd name="T27" fmla="*/ 13 h 52"/>
                  <a:gd name="T28" fmla="*/ 38 w 51"/>
                  <a:gd name="T29" fmla="*/ 25 h 52"/>
                  <a:gd name="T30" fmla="*/ 40 w 51"/>
                  <a:gd name="T31" fmla="*/ 27 h 52"/>
                  <a:gd name="T32" fmla="*/ 50 w 51"/>
                  <a:gd name="T33" fmla="*/ 37 h 52"/>
                  <a:gd name="T34" fmla="*/ 50 w 51"/>
                  <a:gd name="T35" fmla="*/ 40 h 52"/>
                  <a:gd name="T36" fmla="*/ 38 w 51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" h="52">
                    <a:moveTo>
                      <a:pt x="38" y="52"/>
                    </a:moveTo>
                    <a:cubicBezTo>
                      <a:pt x="37" y="52"/>
                      <a:pt x="36" y="52"/>
                      <a:pt x="35" y="52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3" y="50"/>
                      <a:pt x="31" y="49"/>
                      <a:pt x="3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0" y="49"/>
                      <a:pt x="9" y="48"/>
                      <a:pt x="8" y="4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2"/>
                      <a:pt x="1" y="20"/>
                      <a:pt x="4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20" y="16"/>
                      <a:pt x="19" y="15"/>
                    </a:cubicBezTo>
                    <a:cubicBezTo>
                      <a:pt x="18" y="14"/>
                      <a:pt x="16" y="11"/>
                      <a:pt x="16" y="7"/>
                    </a:cubicBezTo>
                    <a:cubicBezTo>
                      <a:pt x="16" y="6"/>
                      <a:pt x="17" y="4"/>
                      <a:pt x="18" y="3"/>
                    </a:cubicBezTo>
                    <a:cubicBezTo>
                      <a:pt x="20" y="0"/>
                      <a:pt x="24" y="0"/>
                      <a:pt x="24" y="3"/>
                    </a:cubicBezTo>
                    <a:cubicBezTo>
                      <a:pt x="24" y="6"/>
                      <a:pt x="22" y="10"/>
                      <a:pt x="28" y="13"/>
                    </a:cubicBezTo>
                    <a:cubicBezTo>
                      <a:pt x="34" y="17"/>
                      <a:pt x="38" y="25"/>
                      <a:pt x="38" y="25"/>
                    </a:cubicBezTo>
                    <a:cubicBezTo>
                      <a:pt x="38" y="25"/>
                      <a:pt x="39" y="26"/>
                      <a:pt x="40" y="2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1" y="38"/>
                      <a:pt x="51" y="39"/>
                      <a:pt x="50" y="40"/>
                    </a:cubicBezTo>
                    <a:lnTo>
                      <a:pt x="38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1" name="Freeform: Shape 279">
                <a:extLst>
                  <a:ext uri="{FF2B5EF4-FFF2-40B4-BE49-F238E27FC236}">
                    <a16:creationId xmlns:a16="http://schemas.microsoft.com/office/drawing/2014/main" id="{A645338E-D77C-2D36-A814-67F1E94A146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35177" y="3428002"/>
                <a:ext cx="71074" cy="69849"/>
              </a:xfrm>
              <a:custGeom>
                <a:avLst/>
                <a:gdLst>
                  <a:gd name="T0" fmla="*/ 47 w 58"/>
                  <a:gd name="T1" fmla="*/ 0 h 57"/>
                  <a:gd name="T2" fmla="*/ 0 w 58"/>
                  <a:gd name="T3" fmla="*/ 46 h 57"/>
                  <a:gd name="T4" fmla="*/ 11 w 58"/>
                  <a:gd name="T5" fmla="*/ 57 h 57"/>
                  <a:gd name="T6" fmla="*/ 58 w 58"/>
                  <a:gd name="T7" fmla="*/ 10 h 57"/>
                  <a:gd name="T8" fmla="*/ 47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47" y="0"/>
                    </a:moveTo>
                    <a:lnTo>
                      <a:pt x="0" y="46"/>
                    </a:lnTo>
                    <a:lnTo>
                      <a:pt x="11" y="57"/>
                    </a:lnTo>
                    <a:lnTo>
                      <a:pt x="58" y="1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2" name="Oval 280">
                <a:extLst>
                  <a:ext uri="{FF2B5EF4-FFF2-40B4-BE49-F238E27FC236}">
                    <a16:creationId xmlns:a16="http://schemas.microsoft.com/office/drawing/2014/main" id="{FF4F85EB-1B56-2677-ED16-78D9120359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017669" y="2646188"/>
                <a:ext cx="35537" cy="343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3" name="Freeform: Shape 281">
                <a:extLst>
                  <a:ext uri="{FF2B5EF4-FFF2-40B4-BE49-F238E27FC236}">
                    <a16:creationId xmlns:a16="http://schemas.microsoft.com/office/drawing/2014/main" id="{D2CB536B-ED53-D77D-E521-B9171A65AB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4242" y="1364407"/>
                <a:ext cx="74750" cy="75976"/>
              </a:xfrm>
              <a:custGeom>
                <a:avLst/>
                <a:gdLst>
                  <a:gd name="T0" fmla="*/ 9 w 17"/>
                  <a:gd name="T1" fmla="*/ 17 h 17"/>
                  <a:gd name="T2" fmla="*/ 17 w 17"/>
                  <a:gd name="T3" fmla="*/ 9 h 17"/>
                  <a:gd name="T4" fmla="*/ 9 w 17"/>
                  <a:gd name="T5" fmla="*/ 0 h 17"/>
                  <a:gd name="T6" fmla="*/ 9 w 17"/>
                  <a:gd name="T7" fmla="*/ 3 h 17"/>
                  <a:gd name="T8" fmla="*/ 14 w 17"/>
                  <a:gd name="T9" fmla="*/ 9 h 17"/>
                  <a:gd name="T10" fmla="*/ 9 w 17"/>
                  <a:gd name="T11" fmla="*/ 14 h 17"/>
                  <a:gd name="T12" fmla="*/ 9 w 17"/>
                  <a:gd name="T13" fmla="*/ 17 h 17"/>
                  <a:gd name="T14" fmla="*/ 9 w 17"/>
                  <a:gd name="T15" fmla="*/ 0 h 17"/>
                  <a:gd name="T16" fmla="*/ 0 w 17"/>
                  <a:gd name="T17" fmla="*/ 9 h 17"/>
                  <a:gd name="T18" fmla="*/ 9 w 17"/>
                  <a:gd name="T19" fmla="*/ 17 h 17"/>
                  <a:gd name="T20" fmla="*/ 9 w 17"/>
                  <a:gd name="T21" fmla="*/ 17 h 17"/>
                  <a:gd name="T22" fmla="*/ 9 w 17"/>
                  <a:gd name="T23" fmla="*/ 14 h 17"/>
                  <a:gd name="T24" fmla="*/ 9 w 17"/>
                  <a:gd name="T25" fmla="*/ 14 h 17"/>
                  <a:gd name="T26" fmla="*/ 9 w 17"/>
                  <a:gd name="T27" fmla="*/ 14 h 17"/>
                  <a:gd name="T28" fmla="*/ 3 w 17"/>
                  <a:gd name="T29" fmla="*/ 9 h 17"/>
                  <a:gd name="T30" fmla="*/ 9 w 17"/>
                  <a:gd name="T31" fmla="*/ 3 h 17"/>
                  <a:gd name="T32" fmla="*/ 9 w 17"/>
                  <a:gd name="T33" fmla="*/ 3 h 17"/>
                  <a:gd name="T34" fmla="*/ 9 w 17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13" y="17"/>
                      <a:pt x="17" y="13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4" y="5"/>
                      <a:pt x="14" y="9"/>
                    </a:cubicBezTo>
                    <a:cubicBezTo>
                      <a:pt x="14" y="12"/>
                      <a:pt x="12" y="14"/>
                      <a:pt x="9" y="14"/>
                    </a:cubicBezTo>
                    <a:lnTo>
                      <a:pt x="9" y="17"/>
                    </a:lnTo>
                    <a:close/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5" y="14"/>
                      <a:pt x="3" y="12"/>
                      <a:pt x="3" y="9"/>
                    </a:cubicBezTo>
                    <a:cubicBezTo>
                      <a:pt x="3" y="5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4" name="Freeform: Shape 282">
                <a:extLst>
                  <a:ext uri="{FF2B5EF4-FFF2-40B4-BE49-F238E27FC236}">
                    <a16:creationId xmlns:a16="http://schemas.microsoft.com/office/drawing/2014/main" id="{9BE80C86-108E-04C6-44B8-D63BD100DD9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88901" y="3533387"/>
                <a:ext cx="18381" cy="44115"/>
              </a:xfrm>
              <a:custGeom>
                <a:avLst/>
                <a:gdLst>
                  <a:gd name="T0" fmla="*/ 1 w 4"/>
                  <a:gd name="T1" fmla="*/ 8 h 10"/>
                  <a:gd name="T2" fmla="*/ 4 w 4"/>
                  <a:gd name="T3" fmla="*/ 3 h 10"/>
                  <a:gd name="T4" fmla="*/ 1 w 4"/>
                  <a:gd name="T5" fmla="*/ 0 h 10"/>
                  <a:gd name="T6" fmla="*/ 1 w 4"/>
                  <a:gd name="T7" fmla="*/ 8 h 10"/>
                  <a:gd name="T8" fmla="*/ 1 w 4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1" y="8"/>
                    </a:moveTo>
                    <a:cubicBezTo>
                      <a:pt x="2" y="6"/>
                      <a:pt x="3" y="5"/>
                      <a:pt x="4" y="3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0" y="1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6" name="Group 57">
              <a:extLst>
                <a:ext uri="{FF2B5EF4-FFF2-40B4-BE49-F238E27FC236}">
                  <a16:creationId xmlns:a16="http://schemas.microsoft.com/office/drawing/2014/main" id="{DDADF5A8-4765-84F9-8AA5-6DDE647875A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230840" y="1044862"/>
              <a:ext cx="5334632" cy="5300318"/>
              <a:chOff x="2569358" y="623032"/>
              <a:chExt cx="4000972" cy="3975239"/>
            </a:xfrm>
            <a:grpFill/>
          </p:grpSpPr>
          <p:sp>
            <p:nvSpPr>
              <p:cNvPr id="92" name="Freeform: Shape 130">
                <a:extLst>
                  <a:ext uri="{FF2B5EF4-FFF2-40B4-BE49-F238E27FC236}">
                    <a16:creationId xmlns:a16="http://schemas.microsoft.com/office/drawing/2014/main" id="{971645E7-7205-1B07-A104-7EBF04265F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256624" y="2084949"/>
                <a:ext cx="225476" cy="145824"/>
              </a:xfrm>
              <a:custGeom>
                <a:avLst/>
                <a:gdLst>
                  <a:gd name="T0" fmla="*/ 0 w 51"/>
                  <a:gd name="T1" fmla="*/ 1 h 33"/>
                  <a:gd name="T2" fmla="*/ 17 w 51"/>
                  <a:gd name="T3" fmla="*/ 15 h 33"/>
                  <a:gd name="T4" fmla="*/ 22 w 51"/>
                  <a:gd name="T5" fmla="*/ 15 h 33"/>
                  <a:gd name="T6" fmla="*/ 22 w 51"/>
                  <a:gd name="T7" fmla="*/ 26 h 33"/>
                  <a:gd name="T8" fmla="*/ 16 w 51"/>
                  <a:gd name="T9" fmla="*/ 26 h 33"/>
                  <a:gd name="T10" fmla="*/ 16 w 51"/>
                  <a:gd name="T11" fmla="*/ 33 h 33"/>
                  <a:gd name="T12" fmla="*/ 36 w 51"/>
                  <a:gd name="T13" fmla="*/ 33 h 33"/>
                  <a:gd name="T14" fmla="*/ 36 w 51"/>
                  <a:gd name="T15" fmla="*/ 26 h 33"/>
                  <a:gd name="T16" fmla="*/ 29 w 51"/>
                  <a:gd name="T17" fmla="*/ 26 h 33"/>
                  <a:gd name="T18" fmla="*/ 29 w 51"/>
                  <a:gd name="T19" fmla="*/ 15 h 33"/>
                  <a:gd name="T20" fmla="*/ 35 w 51"/>
                  <a:gd name="T21" fmla="*/ 15 h 33"/>
                  <a:gd name="T22" fmla="*/ 51 w 51"/>
                  <a:gd name="T23" fmla="*/ 1 h 33"/>
                  <a:gd name="T24" fmla="*/ 45 w 51"/>
                  <a:gd name="T25" fmla="*/ 0 h 33"/>
                  <a:gd name="T26" fmla="*/ 35 w 51"/>
                  <a:gd name="T27" fmla="*/ 9 h 33"/>
                  <a:gd name="T28" fmla="*/ 17 w 51"/>
                  <a:gd name="T29" fmla="*/ 9 h 33"/>
                  <a:gd name="T30" fmla="*/ 7 w 51"/>
                  <a:gd name="T31" fmla="*/ 0 h 33"/>
                  <a:gd name="T32" fmla="*/ 0 w 51"/>
                  <a:gd name="T3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33">
                    <a:moveTo>
                      <a:pt x="0" y="1"/>
                    </a:moveTo>
                    <a:cubicBezTo>
                      <a:pt x="2" y="9"/>
                      <a:pt x="9" y="15"/>
                      <a:pt x="17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43" y="15"/>
                      <a:pt x="50" y="8"/>
                      <a:pt x="51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4"/>
                      <a:pt x="39" y="9"/>
                      <a:pt x="35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9"/>
                      <a:pt x="8" y="5"/>
                      <a:pt x="7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3" name="Freeform: Shape 131">
                <a:extLst>
                  <a:ext uri="{FF2B5EF4-FFF2-40B4-BE49-F238E27FC236}">
                    <a16:creationId xmlns:a16="http://schemas.microsoft.com/office/drawing/2014/main" id="{B9E370AD-14F2-BF3C-EFE0-80621F94B40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151239" y="1925646"/>
                <a:ext cx="100484" cy="110287"/>
              </a:xfrm>
              <a:custGeom>
                <a:avLst/>
                <a:gdLst>
                  <a:gd name="T0" fmla="*/ 19 w 23"/>
                  <a:gd name="T1" fmla="*/ 17 h 25"/>
                  <a:gd name="T2" fmla="*/ 20 w 23"/>
                  <a:gd name="T3" fmla="*/ 16 h 25"/>
                  <a:gd name="T4" fmla="*/ 22 w 23"/>
                  <a:gd name="T5" fmla="*/ 16 h 25"/>
                  <a:gd name="T6" fmla="*/ 23 w 23"/>
                  <a:gd name="T7" fmla="*/ 13 h 25"/>
                  <a:gd name="T8" fmla="*/ 22 w 23"/>
                  <a:gd name="T9" fmla="*/ 7 h 25"/>
                  <a:gd name="T10" fmla="*/ 17 w 23"/>
                  <a:gd name="T11" fmla="*/ 12 h 25"/>
                  <a:gd name="T12" fmla="*/ 15 w 23"/>
                  <a:gd name="T13" fmla="*/ 14 h 25"/>
                  <a:gd name="T14" fmla="*/ 15 w 23"/>
                  <a:gd name="T15" fmla="*/ 12 h 25"/>
                  <a:gd name="T16" fmla="*/ 17 w 23"/>
                  <a:gd name="T17" fmla="*/ 8 h 25"/>
                  <a:gd name="T18" fmla="*/ 15 w 23"/>
                  <a:gd name="T19" fmla="*/ 5 h 25"/>
                  <a:gd name="T20" fmla="*/ 11 w 23"/>
                  <a:gd name="T21" fmla="*/ 0 h 25"/>
                  <a:gd name="T22" fmla="*/ 11 w 23"/>
                  <a:gd name="T23" fmla="*/ 0 h 25"/>
                  <a:gd name="T24" fmla="*/ 11 w 23"/>
                  <a:gd name="T25" fmla="*/ 0 h 25"/>
                  <a:gd name="T26" fmla="*/ 11 w 23"/>
                  <a:gd name="T27" fmla="*/ 0 h 25"/>
                  <a:gd name="T28" fmla="*/ 11 w 23"/>
                  <a:gd name="T29" fmla="*/ 0 h 25"/>
                  <a:gd name="T30" fmla="*/ 7 w 23"/>
                  <a:gd name="T31" fmla="*/ 5 h 25"/>
                  <a:gd name="T32" fmla="*/ 5 w 23"/>
                  <a:gd name="T33" fmla="*/ 8 h 25"/>
                  <a:gd name="T34" fmla="*/ 7 w 23"/>
                  <a:gd name="T35" fmla="*/ 12 h 25"/>
                  <a:gd name="T36" fmla="*/ 7 w 23"/>
                  <a:gd name="T37" fmla="*/ 14 h 25"/>
                  <a:gd name="T38" fmla="*/ 5 w 23"/>
                  <a:gd name="T39" fmla="*/ 12 h 25"/>
                  <a:gd name="T40" fmla="*/ 0 w 23"/>
                  <a:gd name="T41" fmla="*/ 7 h 25"/>
                  <a:gd name="T42" fmla="*/ 0 w 23"/>
                  <a:gd name="T43" fmla="*/ 13 h 25"/>
                  <a:gd name="T44" fmla="*/ 0 w 23"/>
                  <a:gd name="T45" fmla="*/ 16 h 25"/>
                  <a:gd name="T46" fmla="*/ 2 w 23"/>
                  <a:gd name="T47" fmla="*/ 16 h 25"/>
                  <a:gd name="T48" fmla="*/ 4 w 23"/>
                  <a:gd name="T49" fmla="*/ 17 h 25"/>
                  <a:gd name="T50" fmla="*/ 3 w 23"/>
                  <a:gd name="T51" fmla="*/ 18 h 25"/>
                  <a:gd name="T52" fmla="*/ 0 w 23"/>
                  <a:gd name="T53" fmla="*/ 17 h 25"/>
                  <a:gd name="T54" fmla="*/ 5 w 23"/>
                  <a:gd name="T55" fmla="*/ 24 h 25"/>
                  <a:gd name="T56" fmla="*/ 7 w 23"/>
                  <a:gd name="T57" fmla="*/ 24 h 25"/>
                  <a:gd name="T58" fmla="*/ 10 w 23"/>
                  <a:gd name="T59" fmla="*/ 22 h 25"/>
                  <a:gd name="T60" fmla="*/ 11 w 23"/>
                  <a:gd name="T61" fmla="*/ 22 h 25"/>
                  <a:gd name="T62" fmla="*/ 11 w 23"/>
                  <a:gd name="T63" fmla="*/ 21 h 25"/>
                  <a:gd name="T64" fmla="*/ 11 w 23"/>
                  <a:gd name="T65" fmla="*/ 11 h 25"/>
                  <a:gd name="T66" fmla="*/ 12 w 23"/>
                  <a:gd name="T67" fmla="*/ 21 h 25"/>
                  <a:gd name="T68" fmla="*/ 12 w 23"/>
                  <a:gd name="T69" fmla="*/ 22 h 25"/>
                  <a:gd name="T70" fmla="*/ 12 w 23"/>
                  <a:gd name="T71" fmla="*/ 22 h 25"/>
                  <a:gd name="T72" fmla="*/ 15 w 23"/>
                  <a:gd name="T73" fmla="*/ 24 h 25"/>
                  <a:gd name="T74" fmla="*/ 17 w 23"/>
                  <a:gd name="T75" fmla="*/ 24 h 25"/>
                  <a:gd name="T76" fmla="*/ 23 w 23"/>
                  <a:gd name="T77" fmla="*/ 17 h 25"/>
                  <a:gd name="T78" fmla="*/ 19 w 23"/>
                  <a:gd name="T79" fmla="*/ 18 h 25"/>
                  <a:gd name="T80" fmla="*/ 19 w 23"/>
                  <a:gd name="T81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25">
                    <a:moveTo>
                      <a:pt x="19" y="17"/>
                    </a:moveTo>
                    <a:cubicBezTo>
                      <a:pt x="19" y="17"/>
                      <a:pt x="20" y="17"/>
                      <a:pt x="20" y="16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3" y="15"/>
                      <a:pt x="23" y="14"/>
                      <a:pt x="23" y="13"/>
                    </a:cubicBezTo>
                    <a:cubicBezTo>
                      <a:pt x="22" y="11"/>
                      <a:pt x="22" y="9"/>
                      <a:pt x="22" y="7"/>
                    </a:cubicBezTo>
                    <a:cubicBezTo>
                      <a:pt x="20" y="9"/>
                      <a:pt x="17" y="9"/>
                      <a:pt x="17" y="12"/>
                    </a:cubicBezTo>
                    <a:cubicBezTo>
                      <a:pt x="17" y="12"/>
                      <a:pt x="16" y="14"/>
                      <a:pt x="15" y="14"/>
                    </a:cubicBezTo>
                    <a:cubicBezTo>
                      <a:pt x="14" y="13"/>
                      <a:pt x="15" y="12"/>
                      <a:pt x="15" y="12"/>
                    </a:cubicBezTo>
                    <a:cubicBezTo>
                      <a:pt x="16" y="11"/>
                      <a:pt x="17" y="10"/>
                      <a:pt x="17" y="8"/>
                    </a:cubicBezTo>
                    <a:cubicBezTo>
                      <a:pt x="17" y="7"/>
                      <a:pt x="16" y="6"/>
                      <a:pt x="15" y="5"/>
                    </a:cubicBezTo>
                    <a:cubicBezTo>
                      <a:pt x="14" y="3"/>
                      <a:pt x="12" y="2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5" y="8"/>
                    </a:cubicBezTo>
                    <a:cubicBezTo>
                      <a:pt x="5" y="10"/>
                      <a:pt x="6" y="11"/>
                      <a:pt x="7" y="12"/>
                    </a:cubicBezTo>
                    <a:cubicBezTo>
                      <a:pt x="7" y="12"/>
                      <a:pt x="8" y="13"/>
                      <a:pt x="7" y="14"/>
                    </a:cubicBezTo>
                    <a:cubicBezTo>
                      <a:pt x="6" y="14"/>
                      <a:pt x="6" y="12"/>
                      <a:pt x="5" y="12"/>
                    </a:cubicBezTo>
                    <a:cubicBezTo>
                      <a:pt x="5" y="9"/>
                      <a:pt x="2" y="9"/>
                      <a:pt x="0" y="7"/>
                    </a:cubicBezTo>
                    <a:cubicBezTo>
                      <a:pt x="0" y="9"/>
                      <a:pt x="0" y="11"/>
                      <a:pt x="0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2" y="17"/>
                      <a:pt x="3" y="17"/>
                      <a:pt x="4" y="17"/>
                    </a:cubicBezTo>
                    <a:cubicBezTo>
                      <a:pt x="4" y="18"/>
                      <a:pt x="4" y="18"/>
                      <a:pt x="3" y="18"/>
                    </a:cubicBezTo>
                    <a:cubicBezTo>
                      <a:pt x="2" y="18"/>
                      <a:pt x="1" y="17"/>
                      <a:pt x="0" y="17"/>
                    </a:cubicBezTo>
                    <a:cubicBezTo>
                      <a:pt x="0" y="20"/>
                      <a:pt x="2" y="23"/>
                      <a:pt x="5" y="24"/>
                    </a:cubicBezTo>
                    <a:cubicBezTo>
                      <a:pt x="6" y="25"/>
                      <a:pt x="6" y="25"/>
                      <a:pt x="7" y="24"/>
                    </a:cubicBezTo>
                    <a:cubicBezTo>
                      <a:pt x="8" y="23"/>
                      <a:pt x="9" y="23"/>
                      <a:pt x="10" y="22"/>
                    </a:cubicBezTo>
                    <a:cubicBezTo>
                      <a:pt x="10" y="22"/>
                      <a:pt x="10" y="23"/>
                      <a:pt x="11" y="22"/>
                    </a:cubicBezTo>
                    <a:cubicBezTo>
                      <a:pt x="11" y="22"/>
                      <a:pt x="11" y="21"/>
                      <a:pt x="11" y="21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1" y="15"/>
                      <a:pt x="12" y="17"/>
                      <a:pt x="12" y="21"/>
                    </a:cubicBezTo>
                    <a:cubicBezTo>
                      <a:pt x="12" y="21"/>
                      <a:pt x="12" y="22"/>
                      <a:pt x="12" y="22"/>
                    </a:cubicBezTo>
                    <a:cubicBezTo>
                      <a:pt x="12" y="23"/>
                      <a:pt x="12" y="22"/>
                      <a:pt x="12" y="22"/>
                    </a:cubicBezTo>
                    <a:cubicBezTo>
                      <a:pt x="13" y="23"/>
                      <a:pt x="14" y="23"/>
                      <a:pt x="15" y="24"/>
                    </a:cubicBezTo>
                    <a:cubicBezTo>
                      <a:pt x="16" y="25"/>
                      <a:pt x="16" y="25"/>
                      <a:pt x="17" y="24"/>
                    </a:cubicBezTo>
                    <a:cubicBezTo>
                      <a:pt x="20" y="23"/>
                      <a:pt x="22" y="20"/>
                      <a:pt x="23" y="17"/>
                    </a:cubicBezTo>
                    <a:cubicBezTo>
                      <a:pt x="21" y="17"/>
                      <a:pt x="20" y="18"/>
                      <a:pt x="19" y="18"/>
                    </a:cubicBezTo>
                    <a:cubicBezTo>
                      <a:pt x="18" y="18"/>
                      <a:pt x="18" y="18"/>
                      <a:pt x="1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94" name="Group 132">
                <a:extLst>
                  <a:ext uri="{FF2B5EF4-FFF2-40B4-BE49-F238E27FC236}">
                    <a16:creationId xmlns:a16="http://schemas.microsoft.com/office/drawing/2014/main" id="{456D8164-7D77-ED90-4D25-ECCB4483B65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2569358" y="623032"/>
                <a:ext cx="4000972" cy="3975239"/>
                <a:chOff x="2569358" y="623032"/>
                <a:chExt cx="4000972" cy="3975239"/>
              </a:xfrm>
              <a:grpFill/>
            </p:grpSpPr>
            <p:sp>
              <p:nvSpPr>
                <p:cNvPr id="95" name="Freeform: Shape 133">
                  <a:extLst>
                    <a:ext uri="{FF2B5EF4-FFF2-40B4-BE49-F238E27FC236}">
                      <a16:creationId xmlns:a16="http://schemas.microsoft.com/office/drawing/2014/main" id="{3710519D-F6C7-40BE-F599-70ACA40FE01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6624" y="2680500"/>
                  <a:ext cx="300226" cy="301452"/>
                </a:xfrm>
                <a:custGeom>
                  <a:avLst/>
                  <a:gdLst>
                    <a:gd name="T0" fmla="*/ 67 w 68"/>
                    <a:gd name="T1" fmla="*/ 26 h 68"/>
                    <a:gd name="T2" fmla="*/ 53 w 68"/>
                    <a:gd name="T3" fmla="*/ 32 h 68"/>
                    <a:gd name="T4" fmla="*/ 48 w 68"/>
                    <a:gd name="T5" fmla="*/ 32 h 68"/>
                    <a:gd name="T6" fmla="*/ 45 w 68"/>
                    <a:gd name="T7" fmla="*/ 25 h 68"/>
                    <a:gd name="T8" fmla="*/ 49 w 68"/>
                    <a:gd name="T9" fmla="*/ 21 h 68"/>
                    <a:gd name="T10" fmla="*/ 63 w 68"/>
                    <a:gd name="T11" fmla="*/ 16 h 68"/>
                    <a:gd name="T12" fmla="*/ 56 w 68"/>
                    <a:gd name="T13" fmla="*/ 8 h 68"/>
                    <a:gd name="T14" fmla="*/ 48 w 68"/>
                    <a:gd name="T15" fmla="*/ 5 h 68"/>
                    <a:gd name="T16" fmla="*/ 46 w 68"/>
                    <a:gd name="T17" fmla="*/ 16 h 68"/>
                    <a:gd name="T18" fmla="*/ 40 w 68"/>
                    <a:gd name="T19" fmla="*/ 25 h 68"/>
                    <a:gd name="T20" fmla="*/ 40 w 68"/>
                    <a:gd name="T21" fmla="*/ 15 h 68"/>
                    <a:gd name="T22" fmla="*/ 36 w 68"/>
                    <a:gd name="T23" fmla="*/ 12 h 68"/>
                    <a:gd name="T24" fmla="*/ 36 w 68"/>
                    <a:gd name="T25" fmla="*/ 7 h 68"/>
                    <a:gd name="T26" fmla="*/ 32 w 68"/>
                    <a:gd name="T27" fmla="*/ 7 h 68"/>
                    <a:gd name="T28" fmla="*/ 32 w 68"/>
                    <a:gd name="T29" fmla="*/ 12 h 68"/>
                    <a:gd name="T30" fmla="*/ 27 w 68"/>
                    <a:gd name="T31" fmla="*/ 15 h 68"/>
                    <a:gd name="T32" fmla="*/ 28 w 68"/>
                    <a:gd name="T33" fmla="*/ 25 h 68"/>
                    <a:gd name="T34" fmla="*/ 21 w 68"/>
                    <a:gd name="T35" fmla="*/ 16 h 68"/>
                    <a:gd name="T36" fmla="*/ 20 w 68"/>
                    <a:gd name="T37" fmla="*/ 5 h 68"/>
                    <a:gd name="T38" fmla="*/ 11 w 68"/>
                    <a:gd name="T39" fmla="*/ 8 h 68"/>
                    <a:gd name="T40" fmla="*/ 5 w 68"/>
                    <a:gd name="T41" fmla="*/ 16 h 68"/>
                    <a:gd name="T42" fmla="*/ 19 w 68"/>
                    <a:gd name="T43" fmla="*/ 21 h 68"/>
                    <a:gd name="T44" fmla="*/ 22 w 68"/>
                    <a:gd name="T45" fmla="*/ 25 h 68"/>
                    <a:gd name="T46" fmla="*/ 20 w 68"/>
                    <a:gd name="T47" fmla="*/ 32 h 68"/>
                    <a:gd name="T48" fmla="*/ 14 w 68"/>
                    <a:gd name="T49" fmla="*/ 32 h 68"/>
                    <a:gd name="T50" fmla="*/ 1 w 68"/>
                    <a:gd name="T51" fmla="*/ 26 h 68"/>
                    <a:gd name="T52" fmla="*/ 0 w 68"/>
                    <a:gd name="T53" fmla="*/ 36 h 68"/>
                    <a:gd name="T54" fmla="*/ 3 w 68"/>
                    <a:gd name="T55" fmla="*/ 44 h 68"/>
                    <a:gd name="T56" fmla="*/ 12 w 68"/>
                    <a:gd name="T57" fmla="*/ 38 h 68"/>
                    <a:gd name="T58" fmla="*/ 23 w 68"/>
                    <a:gd name="T59" fmla="*/ 36 h 68"/>
                    <a:gd name="T60" fmla="*/ 16 w 68"/>
                    <a:gd name="T61" fmla="*/ 42 h 68"/>
                    <a:gd name="T62" fmla="*/ 17 w 68"/>
                    <a:gd name="T63" fmla="*/ 48 h 68"/>
                    <a:gd name="T64" fmla="*/ 13 w 68"/>
                    <a:gd name="T65" fmla="*/ 52 h 68"/>
                    <a:gd name="T66" fmla="*/ 16 w 68"/>
                    <a:gd name="T67" fmla="*/ 54 h 68"/>
                    <a:gd name="T68" fmla="*/ 20 w 68"/>
                    <a:gd name="T69" fmla="*/ 50 h 68"/>
                    <a:gd name="T70" fmla="*/ 25 w 68"/>
                    <a:gd name="T71" fmla="*/ 52 h 68"/>
                    <a:gd name="T72" fmla="*/ 32 w 68"/>
                    <a:gd name="T73" fmla="*/ 44 h 68"/>
                    <a:gd name="T74" fmla="*/ 30 w 68"/>
                    <a:gd name="T75" fmla="*/ 55 h 68"/>
                    <a:gd name="T76" fmla="*/ 23 w 68"/>
                    <a:gd name="T77" fmla="*/ 64 h 68"/>
                    <a:gd name="T78" fmla="*/ 32 w 68"/>
                    <a:gd name="T79" fmla="*/ 68 h 68"/>
                    <a:gd name="T80" fmla="*/ 42 w 68"/>
                    <a:gd name="T81" fmla="*/ 67 h 68"/>
                    <a:gd name="T82" fmla="*/ 36 w 68"/>
                    <a:gd name="T83" fmla="*/ 53 h 68"/>
                    <a:gd name="T84" fmla="*/ 36 w 68"/>
                    <a:gd name="T85" fmla="*/ 48 h 68"/>
                    <a:gd name="T86" fmla="*/ 42 w 68"/>
                    <a:gd name="T87" fmla="*/ 45 h 68"/>
                    <a:gd name="T88" fmla="*/ 46 w 68"/>
                    <a:gd name="T89" fmla="*/ 49 h 68"/>
                    <a:gd name="T90" fmla="*/ 52 w 68"/>
                    <a:gd name="T91" fmla="*/ 63 h 68"/>
                    <a:gd name="T92" fmla="*/ 59 w 68"/>
                    <a:gd name="T93" fmla="*/ 56 h 68"/>
                    <a:gd name="T94" fmla="*/ 63 w 68"/>
                    <a:gd name="T95" fmla="*/ 48 h 68"/>
                    <a:gd name="T96" fmla="*/ 52 w 68"/>
                    <a:gd name="T97" fmla="*/ 46 h 68"/>
                    <a:gd name="T98" fmla="*/ 42 w 68"/>
                    <a:gd name="T99" fmla="*/ 40 h 68"/>
                    <a:gd name="T100" fmla="*/ 53 w 68"/>
                    <a:gd name="T101" fmla="*/ 40 h 68"/>
                    <a:gd name="T102" fmla="*/ 55 w 68"/>
                    <a:gd name="T103" fmla="*/ 36 h 68"/>
                    <a:gd name="T104" fmla="*/ 61 w 68"/>
                    <a:gd name="T105" fmla="*/ 3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8" h="68">
                      <a:moveTo>
                        <a:pt x="68" y="32"/>
                      </a:moveTo>
                      <a:cubicBezTo>
                        <a:pt x="61" y="32"/>
                        <a:pt x="61" y="32"/>
                        <a:pt x="61" y="32"/>
                      </a:cubicBezTo>
                      <a:cubicBezTo>
                        <a:pt x="67" y="26"/>
                        <a:pt x="67" y="26"/>
                        <a:pt x="67" y="26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55" y="32"/>
                        <a:pt x="55" y="32"/>
                        <a:pt x="55" y="32"/>
                      </a:cubicBezTo>
                      <a:cubicBezTo>
                        <a:pt x="53" y="32"/>
                        <a:pt x="53" y="32"/>
                        <a:pt x="53" y="32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0"/>
                        <a:pt x="43" y="29"/>
                        <a:pt x="42" y="28"/>
                      </a:cubicBezTo>
                      <a:cubicBezTo>
                        <a:pt x="45" y="25"/>
                        <a:pt x="45" y="25"/>
                        <a:pt x="45" y="25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63" y="20"/>
                        <a:pt x="63" y="20"/>
                        <a:pt x="63" y="20"/>
                      </a:cubicBezTo>
                      <a:cubicBezTo>
                        <a:pt x="63" y="16"/>
                        <a:pt x="63" y="16"/>
                        <a:pt x="63" y="16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17"/>
                        <a:pt x="48" y="17"/>
                        <a:pt x="48" y="17"/>
                      </a:cubicBez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46" y="16"/>
                        <a:pt x="46" y="16"/>
                        <a:pt x="46" y="16"/>
                      </a:cubicBez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38" y="24"/>
                        <a:pt x="37" y="24"/>
                        <a:pt x="36" y="23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0" y="24"/>
                        <a:pt x="29" y="24"/>
                        <a:pt x="28" y="25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4" y="29"/>
                        <a:pt x="24" y="30"/>
                        <a:pt x="23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4" y="37"/>
                        <a:pt x="24" y="38"/>
                        <a:pt x="25" y="40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16" y="54"/>
                        <a:pt x="16" y="54"/>
                        <a:pt x="16" y="54"/>
                      </a:cubicBezTo>
                      <a:cubicBezTo>
                        <a:pt x="16" y="63"/>
                        <a:pt x="16" y="63"/>
                        <a:pt x="16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21" y="52"/>
                        <a:pt x="21" y="52"/>
                        <a:pt x="21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9" y="43"/>
                        <a:pt x="30" y="44"/>
                        <a:pt x="32" y="44"/>
                      </a:cubicBez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5"/>
                        <a:pt x="30" y="55"/>
                        <a:pt x="30" y="55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2" y="55"/>
                        <a:pt x="32" y="55"/>
                        <a:pt x="32" y="55"/>
                      </a:cubicBezTo>
                      <a:cubicBezTo>
                        <a:pt x="23" y="64"/>
                        <a:pt x="23" y="64"/>
                        <a:pt x="23" y="64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2" y="68"/>
                        <a:pt x="32" y="68"/>
                        <a:pt x="32" y="68"/>
                      </a:cubicBezTo>
                      <a:cubicBezTo>
                        <a:pt x="36" y="68"/>
                        <a:pt x="36" y="68"/>
                        <a:pt x="36" y="68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44" y="64"/>
                        <a:pt x="44" y="64"/>
                        <a:pt x="44" y="64"/>
                      </a:cubicBezTo>
                      <a:cubicBezTo>
                        <a:pt x="36" y="55"/>
                        <a:pt x="36" y="55"/>
                        <a:pt x="36" y="55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7" y="44"/>
                        <a:pt x="38" y="43"/>
                        <a:pt x="40" y="42"/>
                      </a:cubicBezTo>
                      <a:cubicBezTo>
                        <a:pt x="42" y="45"/>
                        <a:pt x="42" y="45"/>
                        <a:pt x="42" y="45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6" y="52"/>
                        <a:pt x="46" y="52"/>
                        <a:pt x="46" y="52"/>
                      </a:cubicBezTo>
                      <a:cubicBezTo>
                        <a:pt x="46" y="49"/>
                        <a:pt x="46" y="49"/>
                        <a:pt x="46" y="49"/>
                      </a:cubicBez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48" y="63"/>
                        <a:pt x="48" y="63"/>
                        <a:pt x="48" y="63"/>
                      </a:cubicBezTo>
                      <a:cubicBezTo>
                        <a:pt x="52" y="63"/>
                        <a:pt x="52" y="63"/>
                        <a:pt x="52" y="63"/>
                      </a:cubicBezTo>
                      <a:cubicBezTo>
                        <a:pt x="52" y="54"/>
                        <a:pt x="52" y="54"/>
                        <a:pt x="52" y="54"/>
                      </a:cubicBezTo>
                      <a:cubicBezTo>
                        <a:pt x="56" y="59"/>
                        <a:pt x="56" y="59"/>
                        <a:pt x="56" y="59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3" y="48"/>
                        <a:pt x="63" y="48"/>
                        <a:pt x="63" y="4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49" y="46"/>
                        <a:pt x="49" y="46"/>
                        <a:pt x="49" y="46"/>
                      </a:cubicBezTo>
                      <a:cubicBezTo>
                        <a:pt x="52" y="46"/>
                        <a:pt x="52" y="46"/>
                        <a:pt x="52" y="46"/>
                      </a:cubicBezTo>
                      <a:cubicBezTo>
                        <a:pt x="52" y="42"/>
                        <a:pt x="52" y="42"/>
                        <a:pt x="52" y="42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3" y="38"/>
                        <a:pt x="44" y="37"/>
                        <a:pt x="44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55" y="38"/>
                        <a:pt x="55" y="38"/>
                        <a:pt x="55" y="38"/>
                      </a:cubicBezTo>
                      <a:cubicBezTo>
                        <a:pt x="53" y="36"/>
                        <a:pt x="53" y="36"/>
                        <a:pt x="53" y="36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64" y="44"/>
                        <a:pt x="64" y="44"/>
                        <a:pt x="64" y="44"/>
                      </a:cubicBezTo>
                      <a:cubicBezTo>
                        <a:pt x="67" y="42"/>
                        <a:pt x="67" y="42"/>
                        <a:pt x="67" y="42"/>
                      </a:cubicBezTo>
                      <a:cubicBezTo>
                        <a:pt x="61" y="36"/>
                        <a:pt x="61" y="36"/>
                        <a:pt x="61" y="36"/>
                      </a:cubicBezTo>
                      <a:cubicBezTo>
                        <a:pt x="68" y="36"/>
                        <a:pt x="68" y="36"/>
                        <a:pt x="68" y="36"/>
                      </a:cubicBezTo>
                      <a:lnTo>
                        <a:pt x="68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6" name="Freeform: Shape 134">
                  <a:extLst>
                    <a:ext uri="{FF2B5EF4-FFF2-40B4-BE49-F238E27FC236}">
                      <a16:creationId xmlns:a16="http://schemas.microsoft.com/office/drawing/2014/main" id="{ACD793EB-5B91-3614-780D-39B3DC4287E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82838" y="2159700"/>
                  <a:ext cx="344341" cy="401935"/>
                </a:xfrm>
                <a:custGeom>
                  <a:avLst/>
                  <a:gdLst>
                    <a:gd name="T0" fmla="*/ 73 w 78"/>
                    <a:gd name="T1" fmla="*/ 84 h 91"/>
                    <a:gd name="T2" fmla="*/ 78 w 78"/>
                    <a:gd name="T3" fmla="*/ 16 h 91"/>
                    <a:gd name="T4" fmla="*/ 66 w 78"/>
                    <a:gd name="T5" fmla="*/ 12 h 91"/>
                    <a:gd name="T6" fmla="*/ 77 w 78"/>
                    <a:gd name="T7" fmla="*/ 1 h 91"/>
                    <a:gd name="T8" fmla="*/ 65 w 78"/>
                    <a:gd name="T9" fmla="*/ 7 h 91"/>
                    <a:gd name="T10" fmla="*/ 71 w 78"/>
                    <a:gd name="T11" fmla="*/ 23 h 91"/>
                    <a:gd name="T12" fmla="*/ 65 w 78"/>
                    <a:gd name="T13" fmla="*/ 63 h 91"/>
                    <a:gd name="T14" fmla="*/ 70 w 78"/>
                    <a:gd name="T15" fmla="*/ 74 h 91"/>
                    <a:gd name="T16" fmla="*/ 65 w 78"/>
                    <a:gd name="T17" fmla="*/ 91 h 91"/>
                    <a:gd name="T18" fmla="*/ 65 w 78"/>
                    <a:gd name="T19" fmla="*/ 7 h 91"/>
                    <a:gd name="T20" fmla="*/ 60 w 78"/>
                    <a:gd name="T21" fmla="*/ 8 h 91"/>
                    <a:gd name="T22" fmla="*/ 50 w 78"/>
                    <a:gd name="T23" fmla="*/ 4 h 91"/>
                    <a:gd name="T24" fmla="*/ 53 w 78"/>
                    <a:gd name="T25" fmla="*/ 12 h 91"/>
                    <a:gd name="T26" fmla="*/ 50 w 78"/>
                    <a:gd name="T27" fmla="*/ 16 h 91"/>
                    <a:gd name="T28" fmla="*/ 65 w 78"/>
                    <a:gd name="T29" fmla="*/ 23 h 91"/>
                    <a:gd name="T30" fmla="*/ 50 w 78"/>
                    <a:gd name="T31" fmla="*/ 84 h 91"/>
                    <a:gd name="T32" fmla="*/ 63 w 78"/>
                    <a:gd name="T33" fmla="*/ 91 h 91"/>
                    <a:gd name="T34" fmla="*/ 65 w 78"/>
                    <a:gd name="T35" fmla="*/ 78 h 91"/>
                    <a:gd name="T36" fmla="*/ 61 w 78"/>
                    <a:gd name="T37" fmla="*/ 74 h 91"/>
                    <a:gd name="T38" fmla="*/ 65 w 78"/>
                    <a:gd name="T39" fmla="*/ 69 h 91"/>
                    <a:gd name="T40" fmla="*/ 65 w 78"/>
                    <a:gd name="T41" fmla="*/ 63 h 91"/>
                    <a:gd name="T42" fmla="*/ 50 w 78"/>
                    <a:gd name="T43" fmla="*/ 69 h 91"/>
                    <a:gd name="T44" fmla="*/ 55 w 78"/>
                    <a:gd name="T45" fmla="*/ 74 h 91"/>
                    <a:gd name="T46" fmla="*/ 50 w 78"/>
                    <a:gd name="T47" fmla="*/ 78 h 91"/>
                    <a:gd name="T48" fmla="*/ 50 w 78"/>
                    <a:gd name="T49" fmla="*/ 84 h 91"/>
                    <a:gd name="T50" fmla="*/ 46 w 78"/>
                    <a:gd name="T51" fmla="*/ 0 h 91"/>
                    <a:gd name="T52" fmla="*/ 43 w 78"/>
                    <a:gd name="T53" fmla="*/ 4 h 91"/>
                    <a:gd name="T54" fmla="*/ 50 w 78"/>
                    <a:gd name="T55" fmla="*/ 4 h 91"/>
                    <a:gd name="T56" fmla="*/ 39 w 78"/>
                    <a:gd name="T57" fmla="*/ 16 h 91"/>
                    <a:gd name="T58" fmla="*/ 50 w 78"/>
                    <a:gd name="T59" fmla="*/ 23 h 91"/>
                    <a:gd name="T60" fmla="*/ 39 w 78"/>
                    <a:gd name="T61" fmla="*/ 84 h 91"/>
                    <a:gd name="T62" fmla="*/ 50 w 78"/>
                    <a:gd name="T63" fmla="*/ 78 h 91"/>
                    <a:gd name="T64" fmla="*/ 50 w 78"/>
                    <a:gd name="T65" fmla="*/ 69 h 91"/>
                    <a:gd name="T66" fmla="*/ 39 w 78"/>
                    <a:gd name="T67" fmla="*/ 63 h 91"/>
                    <a:gd name="T68" fmla="*/ 39 w 78"/>
                    <a:gd name="T69" fmla="*/ 16 h 91"/>
                    <a:gd name="T70" fmla="*/ 0 w 78"/>
                    <a:gd name="T71" fmla="*/ 84 h 91"/>
                    <a:gd name="T72" fmla="*/ 6 w 78"/>
                    <a:gd name="T73" fmla="*/ 91 h 91"/>
                    <a:gd name="T74" fmla="*/ 16 w 78"/>
                    <a:gd name="T75" fmla="*/ 84 h 91"/>
                    <a:gd name="T76" fmla="*/ 39 w 78"/>
                    <a:gd name="T77" fmla="*/ 63 h 91"/>
                    <a:gd name="T78" fmla="*/ 7 w 78"/>
                    <a:gd name="T79" fmla="*/ 23 h 91"/>
                    <a:gd name="T80" fmla="*/ 39 w 78"/>
                    <a:gd name="T81" fmla="*/ 2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8" h="91">
                      <a:moveTo>
                        <a:pt x="73" y="91"/>
                      </a:moveTo>
                      <a:cubicBezTo>
                        <a:pt x="73" y="84"/>
                        <a:pt x="73" y="84"/>
                        <a:pt x="73" y="84"/>
                      </a:cubicBezTo>
                      <a:cubicBezTo>
                        <a:pt x="78" y="84"/>
                        <a:pt x="78" y="84"/>
                        <a:pt x="78" y="84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7" y="15"/>
                        <a:pt x="67" y="13"/>
                        <a:pt x="66" y="12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8" y="3"/>
                        <a:pt x="78" y="2"/>
                        <a:pt x="77" y="1"/>
                      </a:cubicBezTo>
                      <a:cubicBezTo>
                        <a:pt x="76" y="0"/>
                        <a:pt x="75" y="0"/>
                        <a:pt x="74" y="0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63"/>
                        <a:pt x="71" y="63"/>
                        <a:pt x="71" y="63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8" y="69"/>
                        <a:pt x="70" y="71"/>
                        <a:pt x="70" y="74"/>
                      </a:cubicBezTo>
                      <a:cubicBezTo>
                        <a:pt x="70" y="76"/>
                        <a:pt x="68" y="78"/>
                        <a:pt x="65" y="78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lnTo>
                        <a:pt x="73" y="91"/>
                      </a:lnTo>
                      <a:close/>
                      <a:moveTo>
                        <a:pt x="65" y="7"/>
                      </a:move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2" y="9"/>
                        <a:pt x="61" y="8"/>
                        <a:pt x="60" y="8"/>
                      </a:cubicBezTo>
                      <a:cubicBezTo>
                        <a:pt x="59" y="8"/>
                        <a:pt x="58" y="9"/>
                        <a:pt x="57" y="9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2" y="13"/>
                        <a:pt x="52" y="15"/>
                        <a:pt x="52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7"/>
                        <a:pt x="65" y="7"/>
                        <a:pt x="65" y="7"/>
                      </a:cubicBezTo>
                      <a:close/>
                      <a:moveTo>
                        <a:pt x="50" y="84"/>
                      </a:moveTo>
                      <a:cubicBezTo>
                        <a:pt x="63" y="84"/>
                        <a:pt x="63" y="84"/>
                        <a:pt x="63" y="84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3" y="78"/>
                        <a:pt x="61" y="76"/>
                        <a:pt x="61" y="74"/>
                      </a:cubicBezTo>
                      <a:cubicBezTo>
                        <a:pt x="61" y="74"/>
                        <a:pt x="61" y="74"/>
                        <a:pt x="61" y="74"/>
                      </a:cubicBezTo>
                      <a:cubicBezTo>
                        <a:pt x="61" y="71"/>
                        <a:pt x="63" y="69"/>
                        <a:pt x="65" y="69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3" y="69"/>
                        <a:pt x="55" y="71"/>
                        <a:pt x="55" y="74"/>
                      </a:cubicBezTo>
                      <a:cubicBezTo>
                        <a:pt x="55" y="76"/>
                        <a:pt x="53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lnTo>
                        <a:pt x="50" y="84"/>
                      </a:lnTo>
                      <a:close/>
                      <a:moveTo>
                        <a:pt x="50" y="4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5" y="0"/>
                        <a:pt x="43" y="0"/>
                        <a:pt x="42" y="1"/>
                      </a:cubicBezTo>
                      <a:cubicBezTo>
                        <a:pt x="42" y="2"/>
                        <a:pt x="42" y="3"/>
                        <a:pt x="43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4"/>
                        <a:pt x="50" y="4"/>
                        <a:pt x="50" y="4"/>
                      </a:cubicBezTo>
                      <a:close/>
                      <a:moveTo>
                        <a:pt x="50" y="16"/>
                      </a:move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lose/>
                      <a:moveTo>
                        <a:pt x="39" y="84"/>
                      </a:move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48" y="78"/>
                        <a:pt x="46" y="76"/>
                        <a:pt x="46" y="74"/>
                      </a:cubicBezTo>
                      <a:cubicBezTo>
                        <a:pt x="46" y="71"/>
                        <a:pt x="48" y="69"/>
                        <a:pt x="50" y="69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lnTo>
                        <a:pt x="39" y="84"/>
                      </a:lnTo>
                      <a:close/>
                      <a:moveTo>
                        <a:pt x="39" y="16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39" y="84"/>
                        <a:pt x="39" y="84"/>
                        <a:pt x="39" y="84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cubicBezTo>
                        <a:pt x="7" y="63"/>
                        <a:pt x="7" y="63"/>
                        <a:pt x="7" y="6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lnTo>
                        <a:pt x="39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7" name="Freeform: Shape 135">
                  <a:extLst>
                    <a:ext uri="{FF2B5EF4-FFF2-40B4-BE49-F238E27FC236}">
                      <a16:creationId xmlns:a16="http://schemas.microsoft.com/office/drawing/2014/main" id="{3736BD21-021B-EBF9-C2A3-37EA17176FB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10800" y="1687916"/>
                  <a:ext cx="208320" cy="122541"/>
                </a:xfrm>
                <a:custGeom>
                  <a:avLst/>
                  <a:gdLst>
                    <a:gd name="T0" fmla="*/ 170 w 170"/>
                    <a:gd name="T1" fmla="*/ 0 h 100"/>
                    <a:gd name="T2" fmla="*/ 11 w 170"/>
                    <a:gd name="T3" fmla="*/ 0 h 100"/>
                    <a:gd name="T4" fmla="*/ 11 w 170"/>
                    <a:gd name="T5" fmla="*/ 28 h 100"/>
                    <a:gd name="T6" fmla="*/ 0 w 170"/>
                    <a:gd name="T7" fmla="*/ 28 h 100"/>
                    <a:gd name="T8" fmla="*/ 0 w 170"/>
                    <a:gd name="T9" fmla="*/ 72 h 100"/>
                    <a:gd name="T10" fmla="*/ 11 w 170"/>
                    <a:gd name="T11" fmla="*/ 72 h 100"/>
                    <a:gd name="T12" fmla="*/ 11 w 170"/>
                    <a:gd name="T13" fmla="*/ 100 h 100"/>
                    <a:gd name="T14" fmla="*/ 170 w 170"/>
                    <a:gd name="T15" fmla="*/ 100 h 100"/>
                    <a:gd name="T16" fmla="*/ 170 w 170"/>
                    <a:gd name="T1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" h="100">
                      <a:moveTo>
                        <a:pt x="170" y="0"/>
                      </a:moveTo>
                      <a:lnTo>
                        <a:pt x="11" y="0"/>
                      </a:lnTo>
                      <a:lnTo>
                        <a:pt x="11" y="28"/>
                      </a:lnTo>
                      <a:lnTo>
                        <a:pt x="0" y="28"/>
                      </a:lnTo>
                      <a:lnTo>
                        <a:pt x="0" y="72"/>
                      </a:lnTo>
                      <a:lnTo>
                        <a:pt x="11" y="72"/>
                      </a:lnTo>
                      <a:lnTo>
                        <a:pt x="11" y="100"/>
                      </a:lnTo>
                      <a:lnTo>
                        <a:pt x="170" y="100"/>
                      </a:lnTo>
                      <a:lnTo>
                        <a:pt x="17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8" name="Oval 136">
                  <a:extLst>
                    <a:ext uri="{FF2B5EF4-FFF2-40B4-BE49-F238E27FC236}">
                      <a16:creationId xmlns:a16="http://schemas.microsoft.com/office/drawing/2014/main" id="{DE97F35D-4B05-96B7-1890-9AF6213648A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83357" y="1709973"/>
                  <a:ext cx="66172" cy="661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9" name="Freeform: Shape 137">
                  <a:extLst>
                    <a:ext uri="{FF2B5EF4-FFF2-40B4-BE49-F238E27FC236}">
                      <a16:creationId xmlns:a16="http://schemas.microsoft.com/office/drawing/2014/main" id="{5145506A-5A77-14FA-78C7-FFB8927F025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5763" y="1660957"/>
                  <a:ext cx="176459" cy="330861"/>
                </a:xfrm>
                <a:custGeom>
                  <a:avLst/>
                  <a:gdLst>
                    <a:gd name="T0" fmla="*/ 20 w 40"/>
                    <a:gd name="T1" fmla="*/ 75 h 75"/>
                    <a:gd name="T2" fmla="*/ 40 w 40"/>
                    <a:gd name="T3" fmla="*/ 75 h 75"/>
                    <a:gd name="T4" fmla="*/ 40 w 40"/>
                    <a:gd name="T5" fmla="*/ 26 h 75"/>
                    <a:gd name="T6" fmla="*/ 40 w 40"/>
                    <a:gd name="T7" fmla="*/ 14 h 75"/>
                    <a:gd name="T8" fmla="*/ 40 w 40"/>
                    <a:gd name="T9" fmla="*/ 0 h 75"/>
                    <a:gd name="T10" fmla="*/ 20 w 40"/>
                    <a:gd name="T11" fmla="*/ 0 h 75"/>
                    <a:gd name="T12" fmla="*/ 20 w 40"/>
                    <a:gd name="T13" fmla="*/ 4 h 75"/>
                    <a:gd name="T14" fmla="*/ 35 w 40"/>
                    <a:gd name="T15" fmla="*/ 19 h 75"/>
                    <a:gd name="T16" fmla="*/ 20 w 40"/>
                    <a:gd name="T17" fmla="*/ 33 h 75"/>
                    <a:gd name="T18" fmla="*/ 20 w 40"/>
                    <a:gd name="T19" fmla="*/ 75 h 75"/>
                    <a:gd name="T20" fmla="*/ 0 w 40"/>
                    <a:gd name="T21" fmla="*/ 75 h 75"/>
                    <a:gd name="T22" fmla="*/ 20 w 40"/>
                    <a:gd name="T23" fmla="*/ 75 h 75"/>
                    <a:gd name="T24" fmla="*/ 20 w 40"/>
                    <a:gd name="T25" fmla="*/ 33 h 75"/>
                    <a:gd name="T26" fmla="*/ 20 w 40"/>
                    <a:gd name="T27" fmla="*/ 33 h 75"/>
                    <a:gd name="T28" fmla="*/ 5 w 40"/>
                    <a:gd name="T29" fmla="*/ 19 h 75"/>
                    <a:gd name="T30" fmla="*/ 20 w 40"/>
                    <a:gd name="T31" fmla="*/ 4 h 75"/>
                    <a:gd name="T32" fmla="*/ 20 w 40"/>
                    <a:gd name="T33" fmla="*/ 4 h 75"/>
                    <a:gd name="T34" fmla="*/ 20 w 40"/>
                    <a:gd name="T35" fmla="*/ 4 h 75"/>
                    <a:gd name="T36" fmla="*/ 20 w 40"/>
                    <a:gd name="T37" fmla="*/ 0 h 75"/>
                    <a:gd name="T38" fmla="*/ 0 w 40"/>
                    <a:gd name="T39" fmla="*/ 0 h 75"/>
                    <a:gd name="T40" fmla="*/ 0 w 40"/>
                    <a:gd name="T41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0" h="75">
                      <a:moveTo>
                        <a:pt x="20" y="75"/>
                      </a:moveTo>
                      <a:cubicBezTo>
                        <a:pt x="40" y="75"/>
                        <a:pt x="40" y="75"/>
                        <a:pt x="40" y="75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8" y="4"/>
                        <a:pt x="35" y="10"/>
                        <a:pt x="35" y="19"/>
                      </a:cubicBezTo>
                      <a:cubicBezTo>
                        <a:pt x="35" y="27"/>
                        <a:pt x="28" y="33"/>
                        <a:pt x="20" y="33"/>
                      </a:cubicBezTo>
                      <a:lnTo>
                        <a:pt x="20" y="75"/>
                      </a:lnTo>
                      <a:close/>
                      <a:moveTo>
                        <a:pt x="0" y="75"/>
                      </a:moveTo>
                      <a:cubicBezTo>
                        <a:pt x="20" y="75"/>
                        <a:pt x="20" y="75"/>
                        <a:pt x="20" y="75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12" y="33"/>
                        <a:pt x="5" y="27"/>
                        <a:pt x="5" y="19"/>
                      </a:cubicBezTo>
                      <a:cubicBezTo>
                        <a:pt x="5" y="10"/>
                        <a:pt x="12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0" name="Freeform: Shape 138">
                  <a:extLst>
                    <a:ext uri="{FF2B5EF4-FFF2-40B4-BE49-F238E27FC236}">
                      <a16:creationId xmlns:a16="http://schemas.microsoft.com/office/drawing/2014/main" id="{19A6F5F8-3898-2041-B0B8-414ADF3758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0848" y="4169377"/>
                  <a:ext cx="202193" cy="203419"/>
                </a:xfrm>
                <a:custGeom>
                  <a:avLst/>
                  <a:gdLst>
                    <a:gd name="T0" fmla="*/ 41 w 46"/>
                    <a:gd name="T1" fmla="*/ 32 h 46"/>
                    <a:gd name="T2" fmla="*/ 43 w 46"/>
                    <a:gd name="T3" fmla="*/ 34 h 46"/>
                    <a:gd name="T4" fmla="*/ 38 w 46"/>
                    <a:gd name="T5" fmla="*/ 41 h 46"/>
                    <a:gd name="T6" fmla="*/ 35 w 46"/>
                    <a:gd name="T7" fmla="*/ 38 h 46"/>
                    <a:gd name="T8" fmla="*/ 29 w 46"/>
                    <a:gd name="T9" fmla="*/ 42 h 46"/>
                    <a:gd name="T10" fmla="*/ 29 w 46"/>
                    <a:gd name="T11" fmla="*/ 45 h 46"/>
                    <a:gd name="T12" fmla="*/ 23 w 46"/>
                    <a:gd name="T13" fmla="*/ 45 h 46"/>
                    <a:gd name="T14" fmla="*/ 23 w 46"/>
                    <a:gd name="T15" fmla="*/ 36 h 46"/>
                    <a:gd name="T16" fmla="*/ 33 w 46"/>
                    <a:gd name="T17" fmla="*/ 31 h 46"/>
                    <a:gd name="T18" fmla="*/ 32 w 46"/>
                    <a:gd name="T19" fmla="*/ 13 h 46"/>
                    <a:gd name="T20" fmla="*/ 32 w 46"/>
                    <a:gd name="T21" fmla="*/ 13 h 46"/>
                    <a:gd name="T22" fmla="*/ 27 w 46"/>
                    <a:gd name="T23" fmla="*/ 10 h 46"/>
                    <a:gd name="T24" fmla="*/ 23 w 46"/>
                    <a:gd name="T25" fmla="*/ 10 h 46"/>
                    <a:gd name="T26" fmla="*/ 23 w 46"/>
                    <a:gd name="T27" fmla="*/ 0 h 46"/>
                    <a:gd name="T28" fmla="*/ 26 w 46"/>
                    <a:gd name="T29" fmla="*/ 0 h 46"/>
                    <a:gd name="T30" fmla="*/ 26 w 46"/>
                    <a:gd name="T31" fmla="*/ 3 h 46"/>
                    <a:gd name="T32" fmla="*/ 32 w 46"/>
                    <a:gd name="T33" fmla="*/ 5 h 46"/>
                    <a:gd name="T34" fmla="*/ 35 w 46"/>
                    <a:gd name="T35" fmla="*/ 3 h 46"/>
                    <a:gd name="T36" fmla="*/ 41 w 46"/>
                    <a:gd name="T37" fmla="*/ 8 h 46"/>
                    <a:gd name="T38" fmla="*/ 39 w 46"/>
                    <a:gd name="T39" fmla="*/ 11 h 46"/>
                    <a:gd name="T40" fmla="*/ 42 w 46"/>
                    <a:gd name="T41" fmla="*/ 17 h 46"/>
                    <a:gd name="T42" fmla="*/ 45 w 46"/>
                    <a:gd name="T43" fmla="*/ 17 h 46"/>
                    <a:gd name="T44" fmla="*/ 46 w 46"/>
                    <a:gd name="T45" fmla="*/ 25 h 46"/>
                    <a:gd name="T46" fmla="*/ 43 w 46"/>
                    <a:gd name="T47" fmla="*/ 25 h 46"/>
                    <a:gd name="T48" fmla="*/ 41 w 46"/>
                    <a:gd name="T49" fmla="*/ 32 h 46"/>
                    <a:gd name="T50" fmla="*/ 23 w 46"/>
                    <a:gd name="T51" fmla="*/ 45 h 46"/>
                    <a:gd name="T52" fmla="*/ 21 w 46"/>
                    <a:gd name="T53" fmla="*/ 46 h 46"/>
                    <a:gd name="T54" fmla="*/ 21 w 46"/>
                    <a:gd name="T55" fmla="*/ 42 h 46"/>
                    <a:gd name="T56" fmla="*/ 14 w 46"/>
                    <a:gd name="T57" fmla="*/ 40 h 46"/>
                    <a:gd name="T58" fmla="*/ 12 w 46"/>
                    <a:gd name="T59" fmla="*/ 43 h 46"/>
                    <a:gd name="T60" fmla="*/ 6 w 46"/>
                    <a:gd name="T61" fmla="*/ 37 h 46"/>
                    <a:gd name="T62" fmla="*/ 8 w 46"/>
                    <a:gd name="T63" fmla="*/ 35 h 46"/>
                    <a:gd name="T64" fmla="*/ 5 w 46"/>
                    <a:gd name="T65" fmla="*/ 29 h 46"/>
                    <a:gd name="T66" fmla="*/ 1 w 46"/>
                    <a:gd name="T67" fmla="*/ 29 h 46"/>
                    <a:gd name="T68" fmla="*/ 0 w 46"/>
                    <a:gd name="T69" fmla="*/ 21 h 46"/>
                    <a:gd name="T70" fmla="*/ 4 w 46"/>
                    <a:gd name="T71" fmla="*/ 20 h 46"/>
                    <a:gd name="T72" fmla="*/ 6 w 46"/>
                    <a:gd name="T73" fmla="*/ 14 h 46"/>
                    <a:gd name="T74" fmla="*/ 3 w 46"/>
                    <a:gd name="T75" fmla="*/ 12 h 46"/>
                    <a:gd name="T76" fmla="*/ 9 w 46"/>
                    <a:gd name="T77" fmla="*/ 5 h 46"/>
                    <a:gd name="T78" fmla="*/ 11 w 46"/>
                    <a:gd name="T79" fmla="*/ 7 h 46"/>
                    <a:gd name="T80" fmla="*/ 17 w 46"/>
                    <a:gd name="T81" fmla="*/ 4 h 46"/>
                    <a:gd name="T82" fmla="*/ 17 w 46"/>
                    <a:gd name="T83" fmla="*/ 1 h 46"/>
                    <a:gd name="T84" fmla="*/ 23 w 46"/>
                    <a:gd name="T85" fmla="*/ 0 h 46"/>
                    <a:gd name="T86" fmla="*/ 23 w 46"/>
                    <a:gd name="T87" fmla="*/ 10 h 46"/>
                    <a:gd name="T88" fmla="*/ 13 w 46"/>
                    <a:gd name="T89" fmla="*/ 14 h 46"/>
                    <a:gd name="T90" fmla="*/ 15 w 46"/>
                    <a:gd name="T91" fmla="*/ 33 h 46"/>
                    <a:gd name="T92" fmla="*/ 19 w 46"/>
                    <a:gd name="T93" fmla="*/ 35 h 46"/>
                    <a:gd name="T94" fmla="*/ 23 w 46"/>
                    <a:gd name="T95" fmla="*/ 36 h 46"/>
                    <a:gd name="T96" fmla="*/ 23 w 46"/>
                    <a:gd name="T97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" h="46">
                      <a:moveTo>
                        <a:pt x="41" y="32"/>
                      </a:move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38" y="41"/>
                        <a:pt x="38" y="41"/>
                        <a:pt x="38" y="41"/>
                      </a:cubicBezTo>
                      <a:cubicBezTo>
                        <a:pt x="35" y="38"/>
                        <a:pt x="35" y="38"/>
                        <a:pt x="35" y="38"/>
                      </a:cubicBezTo>
                      <a:cubicBezTo>
                        <a:pt x="33" y="40"/>
                        <a:pt x="31" y="41"/>
                        <a:pt x="29" y="42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7" y="36"/>
                        <a:pt x="31" y="34"/>
                        <a:pt x="33" y="31"/>
                      </a:cubicBezTo>
                      <a:cubicBezTo>
                        <a:pt x="38" y="26"/>
                        <a:pt x="37" y="17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0" y="12"/>
                        <a:pt x="29" y="11"/>
                        <a:pt x="27" y="10"/>
                      </a:cubicBezTo>
                      <a:cubicBezTo>
                        <a:pt x="26" y="10"/>
                        <a:pt x="25" y="10"/>
                        <a:pt x="23" y="1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8" y="4"/>
                        <a:pt x="30" y="4"/>
                        <a:pt x="32" y="5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40" y="13"/>
                        <a:pt x="41" y="15"/>
                        <a:pt x="42" y="17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2" y="28"/>
                        <a:pt x="42" y="30"/>
                        <a:pt x="41" y="32"/>
                      </a:cubicBezTo>
                      <a:close/>
                      <a:moveTo>
                        <a:pt x="23" y="45"/>
                      </a:move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18" y="42"/>
                        <a:pt x="16" y="41"/>
                        <a:pt x="14" y="40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6" y="33"/>
                        <a:pt x="5" y="31"/>
                        <a:pt x="5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18"/>
                        <a:pt x="5" y="16"/>
                        <a:pt x="6" y="14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6"/>
                        <a:pt x="15" y="5"/>
                        <a:pt x="17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19" y="10"/>
                        <a:pt x="16" y="11"/>
                        <a:pt x="13" y="14"/>
                      </a:cubicBezTo>
                      <a:cubicBezTo>
                        <a:pt x="9" y="20"/>
                        <a:pt x="9" y="28"/>
                        <a:pt x="15" y="33"/>
                      </a:cubicBezTo>
                      <a:cubicBezTo>
                        <a:pt x="16" y="34"/>
                        <a:pt x="18" y="35"/>
                        <a:pt x="19" y="35"/>
                      </a:cubicBezTo>
                      <a:cubicBezTo>
                        <a:pt x="21" y="36"/>
                        <a:pt x="22" y="36"/>
                        <a:pt x="23" y="36"/>
                      </a:cubicBezTo>
                      <a:lnTo>
                        <a:pt x="23" y="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1" name="Freeform: Shape 139">
                  <a:extLst>
                    <a:ext uri="{FF2B5EF4-FFF2-40B4-BE49-F238E27FC236}">
                      <a16:creationId xmlns:a16="http://schemas.microsoft.com/office/drawing/2014/main" id="{41A96B98-AEE0-A1EB-48C3-7F99CC0330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066685" y="3104493"/>
                  <a:ext cx="208320" cy="398259"/>
                </a:xfrm>
                <a:custGeom>
                  <a:avLst/>
                  <a:gdLst>
                    <a:gd name="T0" fmla="*/ 24 w 47"/>
                    <a:gd name="T1" fmla="*/ 90 h 90"/>
                    <a:gd name="T2" fmla="*/ 47 w 47"/>
                    <a:gd name="T3" fmla="*/ 90 h 90"/>
                    <a:gd name="T4" fmla="*/ 47 w 47"/>
                    <a:gd name="T5" fmla="*/ 0 h 90"/>
                    <a:gd name="T6" fmla="*/ 24 w 47"/>
                    <a:gd name="T7" fmla="*/ 0 h 90"/>
                    <a:gd name="T8" fmla="*/ 24 w 47"/>
                    <a:gd name="T9" fmla="*/ 5 h 90"/>
                    <a:gd name="T10" fmla="*/ 42 w 47"/>
                    <a:gd name="T11" fmla="*/ 5 h 90"/>
                    <a:gd name="T12" fmla="*/ 42 w 47"/>
                    <a:gd name="T13" fmla="*/ 23 h 90"/>
                    <a:gd name="T14" fmla="*/ 24 w 47"/>
                    <a:gd name="T15" fmla="*/ 23 h 90"/>
                    <a:gd name="T16" fmla="*/ 24 w 47"/>
                    <a:gd name="T17" fmla="*/ 27 h 90"/>
                    <a:gd name="T18" fmla="*/ 42 w 47"/>
                    <a:gd name="T19" fmla="*/ 27 h 90"/>
                    <a:gd name="T20" fmla="*/ 42 w 47"/>
                    <a:gd name="T21" fmla="*/ 44 h 90"/>
                    <a:gd name="T22" fmla="*/ 24 w 47"/>
                    <a:gd name="T23" fmla="*/ 44 h 90"/>
                    <a:gd name="T24" fmla="*/ 24 w 47"/>
                    <a:gd name="T25" fmla="*/ 51 h 90"/>
                    <a:gd name="T26" fmla="*/ 24 w 47"/>
                    <a:gd name="T27" fmla="*/ 51 h 90"/>
                    <a:gd name="T28" fmla="*/ 29 w 47"/>
                    <a:gd name="T29" fmla="*/ 57 h 90"/>
                    <a:gd name="T30" fmla="*/ 24 w 47"/>
                    <a:gd name="T31" fmla="*/ 62 h 90"/>
                    <a:gd name="T32" fmla="*/ 24 w 47"/>
                    <a:gd name="T33" fmla="*/ 62 h 90"/>
                    <a:gd name="T34" fmla="*/ 24 w 47"/>
                    <a:gd name="T35" fmla="*/ 62 h 90"/>
                    <a:gd name="T36" fmla="*/ 24 w 47"/>
                    <a:gd name="T37" fmla="*/ 71 h 90"/>
                    <a:gd name="T38" fmla="*/ 24 w 47"/>
                    <a:gd name="T39" fmla="*/ 71 h 90"/>
                    <a:gd name="T40" fmla="*/ 29 w 47"/>
                    <a:gd name="T41" fmla="*/ 77 h 90"/>
                    <a:gd name="T42" fmla="*/ 24 w 47"/>
                    <a:gd name="T43" fmla="*/ 82 h 90"/>
                    <a:gd name="T44" fmla="*/ 24 w 47"/>
                    <a:gd name="T45" fmla="*/ 82 h 90"/>
                    <a:gd name="T46" fmla="*/ 24 w 47"/>
                    <a:gd name="T47" fmla="*/ 82 h 90"/>
                    <a:gd name="T48" fmla="*/ 24 w 47"/>
                    <a:gd name="T49" fmla="*/ 90 h 90"/>
                    <a:gd name="T50" fmla="*/ 0 w 47"/>
                    <a:gd name="T51" fmla="*/ 90 h 90"/>
                    <a:gd name="T52" fmla="*/ 24 w 47"/>
                    <a:gd name="T53" fmla="*/ 90 h 90"/>
                    <a:gd name="T54" fmla="*/ 24 w 47"/>
                    <a:gd name="T55" fmla="*/ 82 h 90"/>
                    <a:gd name="T56" fmla="*/ 18 w 47"/>
                    <a:gd name="T57" fmla="*/ 77 h 90"/>
                    <a:gd name="T58" fmla="*/ 24 w 47"/>
                    <a:gd name="T59" fmla="*/ 71 h 90"/>
                    <a:gd name="T60" fmla="*/ 24 w 47"/>
                    <a:gd name="T61" fmla="*/ 62 h 90"/>
                    <a:gd name="T62" fmla="*/ 18 w 47"/>
                    <a:gd name="T63" fmla="*/ 57 h 90"/>
                    <a:gd name="T64" fmla="*/ 24 w 47"/>
                    <a:gd name="T65" fmla="*/ 51 h 90"/>
                    <a:gd name="T66" fmla="*/ 24 w 47"/>
                    <a:gd name="T67" fmla="*/ 44 h 90"/>
                    <a:gd name="T68" fmla="*/ 5 w 47"/>
                    <a:gd name="T69" fmla="*/ 44 h 90"/>
                    <a:gd name="T70" fmla="*/ 5 w 47"/>
                    <a:gd name="T71" fmla="*/ 27 h 90"/>
                    <a:gd name="T72" fmla="*/ 5 w 47"/>
                    <a:gd name="T73" fmla="*/ 27 h 90"/>
                    <a:gd name="T74" fmla="*/ 24 w 47"/>
                    <a:gd name="T75" fmla="*/ 27 h 90"/>
                    <a:gd name="T76" fmla="*/ 24 w 47"/>
                    <a:gd name="T77" fmla="*/ 23 h 90"/>
                    <a:gd name="T78" fmla="*/ 5 w 47"/>
                    <a:gd name="T79" fmla="*/ 23 h 90"/>
                    <a:gd name="T80" fmla="*/ 5 w 47"/>
                    <a:gd name="T81" fmla="*/ 5 h 90"/>
                    <a:gd name="T82" fmla="*/ 5 w 47"/>
                    <a:gd name="T83" fmla="*/ 5 h 90"/>
                    <a:gd name="T84" fmla="*/ 24 w 47"/>
                    <a:gd name="T85" fmla="*/ 5 h 90"/>
                    <a:gd name="T86" fmla="*/ 24 w 47"/>
                    <a:gd name="T87" fmla="*/ 0 h 90"/>
                    <a:gd name="T88" fmla="*/ 0 w 47"/>
                    <a:gd name="T89" fmla="*/ 0 h 90"/>
                    <a:gd name="T90" fmla="*/ 0 w 47"/>
                    <a:gd name="T91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7" h="90">
                      <a:moveTo>
                        <a:pt x="24" y="90"/>
                      </a:moveTo>
                      <a:cubicBezTo>
                        <a:pt x="47" y="90"/>
                        <a:pt x="47" y="90"/>
                        <a:pt x="47" y="9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7" y="51"/>
                        <a:pt x="29" y="54"/>
                        <a:pt x="29" y="57"/>
                      </a:cubicBezTo>
                      <a:cubicBezTo>
                        <a:pt x="29" y="60"/>
                        <a:pt x="27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7" y="71"/>
                        <a:pt x="29" y="74"/>
                        <a:pt x="29" y="77"/>
                      </a:cubicBezTo>
                      <a:cubicBezTo>
                        <a:pt x="29" y="80"/>
                        <a:pt x="27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lnTo>
                        <a:pt x="24" y="90"/>
                      </a:lnTo>
                      <a:close/>
                      <a:moveTo>
                        <a:pt x="0" y="90"/>
                      </a:moveTo>
                      <a:cubicBezTo>
                        <a:pt x="24" y="90"/>
                        <a:pt x="24" y="90"/>
                        <a:pt x="24" y="90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1" y="82"/>
                        <a:pt x="18" y="80"/>
                        <a:pt x="18" y="77"/>
                      </a:cubicBezTo>
                      <a:cubicBezTo>
                        <a:pt x="18" y="74"/>
                        <a:pt x="21" y="71"/>
                        <a:pt x="24" y="71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1" y="62"/>
                        <a:pt x="18" y="60"/>
                        <a:pt x="18" y="57"/>
                      </a:cubicBezTo>
                      <a:cubicBezTo>
                        <a:pt x="18" y="54"/>
                        <a:pt x="21" y="51"/>
                        <a:pt x="24" y="51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2" name="Freeform: Shape 140">
                  <a:extLst>
                    <a:ext uri="{FF2B5EF4-FFF2-40B4-BE49-F238E27FC236}">
                      <a16:creationId xmlns:a16="http://schemas.microsoft.com/office/drawing/2014/main" id="{6ED6E57F-8AC9-C578-A6B9-1367604F4F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92161" y="3104493"/>
                  <a:ext cx="83328" cy="398259"/>
                </a:xfrm>
                <a:custGeom>
                  <a:avLst/>
                  <a:gdLst>
                    <a:gd name="T0" fmla="*/ 68 w 68"/>
                    <a:gd name="T1" fmla="*/ 307 h 325"/>
                    <a:gd name="T2" fmla="*/ 68 w 68"/>
                    <a:gd name="T3" fmla="*/ 55 h 325"/>
                    <a:gd name="T4" fmla="*/ 0 w 68"/>
                    <a:gd name="T5" fmla="*/ 0 h 325"/>
                    <a:gd name="T6" fmla="*/ 0 w 68"/>
                    <a:gd name="T7" fmla="*/ 325 h 325"/>
                    <a:gd name="T8" fmla="*/ 68 w 68"/>
                    <a:gd name="T9" fmla="*/ 307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25">
                      <a:moveTo>
                        <a:pt x="68" y="307"/>
                      </a:moveTo>
                      <a:lnTo>
                        <a:pt x="68" y="55"/>
                      </a:lnTo>
                      <a:lnTo>
                        <a:pt x="0" y="0"/>
                      </a:lnTo>
                      <a:lnTo>
                        <a:pt x="0" y="325"/>
                      </a:lnTo>
                      <a:lnTo>
                        <a:pt x="68" y="3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3" name="Rectangle 141">
                  <a:extLst>
                    <a:ext uri="{FF2B5EF4-FFF2-40B4-BE49-F238E27FC236}">
                      <a16:creationId xmlns:a16="http://schemas.microsoft.com/office/drawing/2014/main" id="{4120EE32-5137-65FC-2999-22FFA6D448E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140030"/>
                  <a:ext cx="140922" cy="5391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4" name="Rectangle 142">
                  <a:extLst>
                    <a:ext uri="{FF2B5EF4-FFF2-40B4-BE49-F238E27FC236}">
                      <a16:creationId xmlns:a16="http://schemas.microsoft.com/office/drawing/2014/main" id="{F6168D63-3288-C132-FB4B-E5B2AE3043C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233161"/>
                  <a:ext cx="140922" cy="5269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5" name="Freeform: Shape 143">
                  <a:extLst>
                    <a:ext uri="{FF2B5EF4-FFF2-40B4-BE49-F238E27FC236}">
                      <a16:creationId xmlns:a16="http://schemas.microsoft.com/office/drawing/2014/main" id="{84D31922-1466-66AC-9F46-330EC7221BF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00739" y="1872953"/>
                  <a:ext cx="140922" cy="238955"/>
                </a:xfrm>
                <a:custGeom>
                  <a:avLst/>
                  <a:gdLst>
                    <a:gd name="T0" fmla="*/ 0 w 32"/>
                    <a:gd name="T1" fmla="*/ 37 h 54"/>
                    <a:gd name="T2" fmla="*/ 0 w 32"/>
                    <a:gd name="T3" fmla="*/ 45 h 54"/>
                    <a:gd name="T4" fmla="*/ 9 w 32"/>
                    <a:gd name="T5" fmla="*/ 54 h 54"/>
                    <a:gd name="T6" fmla="*/ 23 w 32"/>
                    <a:gd name="T7" fmla="*/ 54 h 54"/>
                    <a:gd name="T8" fmla="*/ 32 w 32"/>
                    <a:gd name="T9" fmla="*/ 45 h 54"/>
                    <a:gd name="T10" fmla="*/ 32 w 32"/>
                    <a:gd name="T11" fmla="*/ 37 h 54"/>
                    <a:gd name="T12" fmla="*/ 20 w 32"/>
                    <a:gd name="T13" fmla="*/ 37 h 54"/>
                    <a:gd name="T14" fmla="*/ 20 w 32"/>
                    <a:gd name="T15" fmla="*/ 30 h 54"/>
                    <a:gd name="T16" fmla="*/ 32 w 32"/>
                    <a:gd name="T17" fmla="*/ 30 h 54"/>
                    <a:gd name="T18" fmla="*/ 32 w 32"/>
                    <a:gd name="T19" fmla="*/ 20 h 54"/>
                    <a:gd name="T20" fmla="*/ 20 w 32"/>
                    <a:gd name="T21" fmla="*/ 20 h 54"/>
                    <a:gd name="T22" fmla="*/ 20 w 32"/>
                    <a:gd name="T23" fmla="*/ 13 h 54"/>
                    <a:gd name="T24" fmla="*/ 32 w 32"/>
                    <a:gd name="T25" fmla="*/ 13 h 54"/>
                    <a:gd name="T26" fmla="*/ 32 w 32"/>
                    <a:gd name="T27" fmla="*/ 9 h 54"/>
                    <a:gd name="T28" fmla="*/ 23 w 32"/>
                    <a:gd name="T29" fmla="*/ 0 h 54"/>
                    <a:gd name="T30" fmla="*/ 9 w 32"/>
                    <a:gd name="T31" fmla="*/ 0 h 54"/>
                    <a:gd name="T32" fmla="*/ 0 w 32"/>
                    <a:gd name="T33" fmla="*/ 9 h 54"/>
                    <a:gd name="T34" fmla="*/ 0 w 32"/>
                    <a:gd name="T35" fmla="*/ 13 h 54"/>
                    <a:gd name="T36" fmla="*/ 11 w 32"/>
                    <a:gd name="T37" fmla="*/ 13 h 54"/>
                    <a:gd name="T38" fmla="*/ 11 w 32"/>
                    <a:gd name="T39" fmla="*/ 20 h 54"/>
                    <a:gd name="T40" fmla="*/ 0 w 32"/>
                    <a:gd name="T41" fmla="*/ 20 h 54"/>
                    <a:gd name="T42" fmla="*/ 0 w 32"/>
                    <a:gd name="T43" fmla="*/ 30 h 54"/>
                    <a:gd name="T44" fmla="*/ 11 w 32"/>
                    <a:gd name="T45" fmla="*/ 30 h 54"/>
                    <a:gd name="T46" fmla="*/ 11 w 32"/>
                    <a:gd name="T47" fmla="*/ 37 h 54"/>
                    <a:gd name="T48" fmla="*/ 0 w 32"/>
                    <a:gd name="T49" fmla="*/ 3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2" h="54">
                      <a:moveTo>
                        <a:pt x="0" y="37"/>
                      </a:move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50"/>
                        <a:pt x="4" y="54"/>
                        <a:pt x="9" y="54"/>
                      </a:cubicBezTo>
                      <a:cubicBezTo>
                        <a:pt x="23" y="54"/>
                        <a:pt x="23" y="54"/>
                        <a:pt x="23" y="54"/>
                      </a:cubicBezTo>
                      <a:cubicBezTo>
                        <a:pt x="28" y="54"/>
                        <a:pt x="32" y="50"/>
                        <a:pt x="32" y="45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20" y="37"/>
                        <a:pt x="20" y="37"/>
                        <a:pt x="20" y="37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2" y="4"/>
                        <a:pt x="28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6" name="Rectangle 144">
                  <a:extLst>
                    <a:ext uri="{FF2B5EF4-FFF2-40B4-BE49-F238E27FC236}">
                      <a16:creationId xmlns:a16="http://schemas.microsoft.com/office/drawing/2014/main" id="{8B6543BA-7AA3-C3FA-00A4-C120CE4056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680626"/>
                  <a:ext cx="44115" cy="10170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7" name="Rectangle 145">
                  <a:extLst>
                    <a:ext uri="{FF2B5EF4-FFF2-40B4-BE49-F238E27FC236}">
                      <a16:creationId xmlns:a16="http://schemas.microsoft.com/office/drawing/2014/main" id="{36573CB3-A257-E6CB-F7CC-D350E618B1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835028"/>
                  <a:ext cx="44115" cy="1813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8" name="Rectangle 146">
                  <a:extLst>
                    <a:ext uri="{FF2B5EF4-FFF2-40B4-BE49-F238E27FC236}">
                      <a16:creationId xmlns:a16="http://schemas.microsoft.com/office/drawing/2014/main" id="{42A2F7CC-BFD2-D21A-C392-C2071FAD55D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680626"/>
                  <a:ext cx="49017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9" name="Rectangle 147">
                  <a:extLst>
                    <a:ext uri="{FF2B5EF4-FFF2-40B4-BE49-F238E27FC236}">
                      <a16:creationId xmlns:a16="http://schemas.microsoft.com/office/drawing/2014/main" id="{249FC5F0-1470-8032-2880-63A8651C89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923258"/>
                  <a:ext cx="49017" cy="9313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0" name="Rectangle 148">
                  <a:extLst>
                    <a:ext uri="{FF2B5EF4-FFF2-40B4-BE49-F238E27FC236}">
                      <a16:creationId xmlns:a16="http://schemas.microsoft.com/office/drawing/2014/main" id="{9298A5D4-F017-4343-0761-880043A83F1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680626"/>
                  <a:ext cx="44115" cy="306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1" name="Rectangle 149">
                  <a:extLst>
                    <a:ext uri="{FF2B5EF4-FFF2-40B4-BE49-F238E27FC236}">
                      <a16:creationId xmlns:a16="http://schemas.microsoft.com/office/drawing/2014/main" id="{5FFCCFD2-0F10-7608-1CCC-EA0A981F45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763954"/>
                  <a:ext cx="44115" cy="2524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2" name="Freeform: Shape 150">
                  <a:extLst>
                    <a:ext uri="{FF2B5EF4-FFF2-40B4-BE49-F238E27FC236}">
                      <a16:creationId xmlns:a16="http://schemas.microsoft.com/office/drawing/2014/main" id="{3CD7425A-C8E9-48BA-874E-489DBFC575F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68779" y="719840"/>
                  <a:ext cx="79652" cy="35537"/>
                </a:xfrm>
                <a:custGeom>
                  <a:avLst/>
                  <a:gdLst>
                    <a:gd name="T0" fmla="*/ 0 w 65"/>
                    <a:gd name="T1" fmla="*/ 0 h 29"/>
                    <a:gd name="T2" fmla="*/ 0 w 65"/>
                    <a:gd name="T3" fmla="*/ 29 h 29"/>
                    <a:gd name="T4" fmla="*/ 15 w 65"/>
                    <a:gd name="T5" fmla="*/ 29 h 29"/>
                    <a:gd name="T6" fmla="*/ 51 w 65"/>
                    <a:gd name="T7" fmla="*/ 29 h 29"/>
                    <a:gd name="T8" fmla="*/ 65 w 65"/>
                    <a:gd name="T9" fmla="*/ 29 h 29"/>
                    <a:gd name="T10" fmla="*/ 65 w 65"/>
                    <a:gd name="T11" fmla="*/ 0 h 29"/>
                    <a:gd name="T12" fmla="*/ 51 w 65"/>
                    <a:gd name="T13" fmla="*/ 0 h 29"/>
                    <a:gd name="T14" fmla="*/ 15 w 65"/>
                    <a:gd name="T15" fmla="*/ 0 h 29"/>
                    <a:gd name="T16" fmla="*/ 0 w 65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5" y="29"/>
                      </a:lnTo>
                      <a:lnTo>
                        <a:pt x="51" y="29"/>
                      </a:lnTo>
                      <a:lnTo>
                        <a:pt x="65" y="29"/>
                      </a:lnTo>
                      <a:lnTo>
                        <a:pt x="65" y="0"/>
                      </a:lnTo>
                      <a:lnTo>
                        <a:pt x="51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3" name="Freeform: Shape 151">
                  <a:extLst>
                    <a:ext uri="{FF2B5EF4-FFF2-40B4-BE49-F238E27FC236}">
                      <a16:creationId xmlns:a16="http://schemas.microsoft.com/office/drawing/2014/main" id="{0ADAE1EE-0826-6E40-D55F-644AF5C7AA1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5390" y="874242"/>
                  <a:ext cx="83328" cy="35537"/>
                </a:xfrm>
                <a:custGeom>
                  <a:avLst/>
                  <a:gdLst>
                    <a:gd name="T0" fmla="*/ 0 w 68"/>
                    <a:gd name="T1" fmla="*/ 0 h 29"/>
                    <a:gd name="T2" fmla="*/ 0 w 68"/>
                    <a:gd name="T3" fmla="*/ 29 h 29"/>
                    <a:gd name="T4" fmla="*/ 14 w 68"/>
                    <a:gd name="T5" fmla="*/ 29 h 29"/>
                    <a:gd name="T6" fmla="*/ 54 w 68"/>
                    <a:gd name="T7" fmla="*/ 29 h 29"/>
                    <a:gd name="T8" fmla="*/ 68 w 68"/>
                    <a:gd name="T9" fmla="*/ 29 h 29"/>
                    <a:gd name="T10" fmla="*/ 68 w 68"/>
                    <a:gd name="T11" fmla="*/ 0 h 29"/>
                    <a:gd name="T12" fmla="*/ 54 w 68"/>
                    <a:gd name="T13" fmla="*/ 0 h 29"/>
                    <a:gd name="T14" fmla="*/ 14 w 68"/>
                    <a:gd name="T15" fmla="*/ 0 h 29"/>
                    <a:gd name="T16" fmla="*/ 0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4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4" name="Freeform: Shape 152">
                  <a:extLst>
                    <a:ext uri="{FF2B5EF4-FFF2-40B4-BE49-F238E27FC236}">
                      <a16:creationId xmlns:a16="http://schemas.microsoft.com/office/drawing/2014/main" id="{A436FF9E-4EC9-35E0-382E-25D19D7A9FA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85677" y="790914"/>
                  <a:ext cx="83328" cy="35537"/>
                </a:xfrm>
                <a:custGeom>
                  <a:avLst/>
                  <a:gdLst>
                    <a:gd name="T0" fmla="*/ 14 w 68"/>
                    <a:gd name="T1" fmla="*/ 0 h 29"/>
                    <a:gd name="T2" fmla="*/ 0 w 68"/>
                    <a:gd name="T3" fmla="*/ 0 h 29"/>
                    <a:gd name="T4" fmla="*/ 0 w 68"/>
                    <a:gd name="T5" fmla="*/ 29 h 29"/>
                    <a:gd name="T6" fmla="*/ 14 w 68"/>
                    <a:gd name="T7" fmla="*/ 29 h 29"/>
                    <a:gd name="T8" fmla="*/ 50 w 68"/>
                    <a:gd name="T9" fmla="*/ 29 h 29"/>
                    <a:gd name="T10" fmla="*/ 68 w 68"/>
                    <a:gd name="T11" fmla="*/ 29 h 29"/>
                    <a:gd name="T12" fmla="*/ 68 w 68"/>
                    <a:gd name="T13" fmla="*/ 0 h 29"/>
                    <a:gd name="T14" fmla="*/ 50 w 68"/>
                    <a:gd name="T15" fmla="*/ 0 h 29"/>
                    <a:gd name="T16" fmla="*/ 14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14" y="0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0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0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5" name="Freeform: Shape 153">
                  <a:extLst>
                    <a:ext uri="{FF2B5EF4-FFF2-40B4-BE49-F238E27FC236}">
                      <a16:creationId xmlns:a16="http://schemas.microsoft.com/office/drawing/2014/main" id="{1AEB3C9A-61D8-BD11-D4EC-751976503A3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335177" y="623032"/>
                  <a:ext cx="442374" cy="344341"/>
                </a:xfrm>
                <a:custGeom>
                  <a:avLst/>
                  <a:gdLst>
                    <a:gd name="T0" fmla="*/ 89 w 100"/>
                    <a:gd name="T1" fmla="*/ 17 h 78"/>
                    <a:gd name="T2" fmla="*/ 81 w 100"/>
                    <a:gd name="T3" fmla="*/ 18 h 78"/>
                    <a:gd name="T4" fmla="*/ 81 w 100"/>
                    <a:gd name="T5" fmla="*/ 22 h 78"/>
                    <a:gd name="T6" fmla="*/ 91 w 100"/>
                    <a:gd name="T7" fmla="*/ 44 h 78"/>
                    <a:gd name="T8" fmla="*/ 91 w 100"/>
                    <a:gd name="T9" fmla="*/ 55 h 78"/>
                    <a:gd name="T10" fmla="*/ 81 w 100"/>
                    <a:gd name="T11" fmla="*/ 78 h 78"/>
                    <a:gd name="T12" fmla="*/ 100 w 100"/>
                    <a:gd name="T13" fmla="*/ 74 h 78"/>
                    <a:gd name="T14" fmla="*/ 100 w 100"/>
                    <a:gd name="T15" fmla="*/ 28 h 78"/>
                    <a:gd name="T16" fmla="*/ 80 w 100"/>
                    <a:gd name="T17" fmla="*/ 0 h 78"/>
                    <a:gd name="T18" fmla="*/ 50 w 100"/>
                    <a:gd name="T19" fmla="*/ 6 h 78"/>
                    <a:gd name="T20" fmla="*/ 81 w 100"/>
                    <a:gd name="T21" fmla="*/ 18 h 78"/>
                    <a:gd name="T22" fmla="*/ 50 w 100"/>
                    <a:gd name="T23" fmla="*/ 63 h 78"/>
                    <a:gd name="T24" fmla="*/ 76 w 100"/>
                    <a:gd name="T25" fmla="*/ 74 h 78"/>
                    <a:gd name="T26" fmla="*/ 81 w 100"/>
                    <a:gd name="T27" fmla="*/ 78 h 78"/>
                    <a:gd name="T28" fmla="*/ 71 w 100"/>
                    <a:gd name="T29" fmla="*/ 55 h 78"/>
                    <a:gd name="T30" fmla="*/ 81 w 100"/>
                    <a:gd name="T31" fmla="*/ 44 h 78"/>
                    <a:gd name="T32" fmla="*/ 50 w 100"/>
                    <a:gd name="T33" fmla="*/ 22 h 78"/>
                    <a:gd name="T34" fmla="*/ 50 w 100"/>
                    <a:gd name="T35" fmla="*/ 0 h 78"/>
                    <a:gd name="T36" fmla="*/ 19 w 100"/>
                    <a:gd name="T37" fmla="*/ 1 h 78"/>
                    <a:gd name="T38" fmla="*/ 25 w 100"/>
                    <a:gd name="T39" fmla="*/ 6 h 78"/>
                    <a:gd name="T40" fmla="*/ 50 w 100"/>
                    <a:gd name="T41" fmla="*/ 6 h 78"/>
                    <a:gd name="T42" fmla="*/ 19 w 100"/>
                    <a:gd name="T43" fmla="*/ 78 h 78"/>
                    <a:gd name="T44" fmla="*/ 24 w 100"/>
                    <a:gd name="T45" fmla="*/ 74 h 78"/>
                    <a:gd name="T46" fmla="*/ 50 w 100"/>
                    <a:gd name="T47" fmla="*/ 63 h 78"/>
                    <a:gd name="T48" fmla="*/ 19 w 100"/>
                    <a:gd name="T49" fmla="*/ 22 h 78"/>
                    <a:gd name="T50" fmla="*/ 29 w 100"/>
                    <a:gd name="T51" fmla="*/ 44 h 78"/>
                    <a:gd name="T52" fmla="*/ 29 w 100"/>
                    <a:gd name="T53" fmla="*/ 55 h 78"/>
                    <a:gd name="T54" fmla="*/ 19 w 100"/>
                    <a:gd name="T55" fmla="*/ 78 h 78"/>
                    <a:gd name="T56" fmla="*/ 10 w 100"/>
                    <a:gd name="T57" fmla="*/ 17 h 78"/>
                    <a:gd name="T58" fmla="*/ 0 w 100"/>
                    <a:gd name="T59" fmla="*/ 60 h 78"/>
                    <a:gd name="T60" fmla="*/ 0 w 100"/>
                    <a:gd name="T61" fmla="*/ 74 h 78"/>
                    <a:gd name="T62" fmla="*/ 19 w 100"/>
                    <a:gd name="T63" fmla="*/ 78 h 78"/>
                    <a:gd name="T64" fmla="*/ 9 w 100"/>
                    <a:gd name="T65" fmla="*/ 55 h 78"/>
                    <a:gd name="T66" fmla="*/ 19 w 100"/>
                    <a:gd name="T67" fmla="*/ 44 h 78"/>
                    <a:gd name="T68" fmla="*/ 17 w 100"/>
                    <a:gd name="T69" fmla="*/ 22 h 78"/>
                    <a:gd name="T70" fmla="*/ 19 w 100"/>
                    <a:gd name="T71" fmla="*/ 1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0" h="78">
                      <a:moveTo>
                        <a:pt x="100" y="28"/>
                      </a:moveTo>
                      <a:cubicBezTo>
                        <a:pt x="89" y="17"/>
                        <a:pt x="89" y="17"/>
                        <a:pt x="89" y="17"/>
                      </a:cubicBezTo>
                      <a:cubicBezTo>
                        <a:pt x="81" y="1"/>
                        <a:pt x="81" y="1"/>
                        <a:pt x="81" y="1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3" y="22"/>
                        <a:pt x="83" y="22"/>
                        <a:pt x="83" y="22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95" y="78"/>
                        <a:pt x="95" y="78"/>
                        <a:pt x="95" y="78"/>
                      </a:cubicBezTo>
                      <a:cubicBezTo>
                        <a:pt x="97" y="78"/>
                        <a:pt x="100" y="76"/>
                        <a:pt x="100" y="74"/>
                      </a:cubicBezTo>
                      <a:cubicBezTo>
                        <a:pt x="100" y="63"/>
                        <a:pt x="100" y="63"/>
                        <a:pt x="100" y="63"/>
                      </a:cubicBezTo>
                      <a:lnTo>
                        <a:pt x="100" y="28"/>
                      </a:lnTo>
                      <a:close/>
                      <a:moveTo>
                        <a:pt x="81" y="1"/>
                      </a:move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75" y="6"/>
                        <a:pt x="75" y="6"/>
                        <a:pt x="75" y="6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1" y="1"/>
                        <a:pt x="81" y="1"/>
                        <a:pt x="81" y="1"/>
                      </a:cubicBezTo>
                      <a:close/>
                      <a:moveTo>
                        <a:pt x="50" y="63"/>
                      </a:moveTo>
                      <a:cubicBezTo>
                        <a:pt x="76" y="63"/>
                        <a:pt x="76" y="63"/>
                        <a:pt x="76" y="63"/>
                      </a:cubicBezTo>
                      <a:cubicBezTo>
                        <a:pt x="76" y="74"/>
                        <a:pt x="76" y="74"/>
                        <a:pt x="76" y="74"/>
                      </a:cubicBezTo>
                      <a:cubicBezTo>
                        <a:pt x="76" y="76"/>
                        <a:pt x="78" y="78"/>
                        <a:pt x="80" y="78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lnTo>
                        <a:pt x="50" y="63"/>
                      </a:lnTo>
                      <a:close/>
                      <a:moveTo>
                        <a:pt x="50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0"/>
                        <a:pt x="50" y="0"/>
                        <a:pt x="50" y="0"/>
                      </a:cubicBezTo>
                      <a:close/>
                      <a:moveTo>
                        <a:pt x="19" y="78"/>
                      </a:move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22" y="78"/>
                        <a:pt x="24" y="76"/>
                        <a:pt x="24" y="74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29" y="44"/>
                        <a:pt x="29" y="44"/>
                        <a:pt x="29" y="44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lnTo>
                        <a:pt x="19" y="78"/>
                      </a:lnTo>
                      <a:close/>
                      <a:moveTo>
                        <a:pt x="19" y="1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6"/>
                        <a:pt x="2" y="78"/>
                        <a:pt x="5" y="78"/>
                      </a:cubicBez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lnTo>
                        <a:pt x="1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6" name="Freeform: Shape 154">
                  <a:extLst>
                    <a:ext uri="{FF2B5EF4-FFF2-40B4-BE49-F238E27FC236}">
                      <a16:creationId xmlns:a16="http://schemas.microsoft.com/office/drawing/2014/main" id="{0D968359-DEFA-28BB-11DC-8115412BE9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12156" y="3455711"/>
                  <a:ext cx="374976" cy="379878"/>
                </a:xfrm>
                <a:custGeom>
                  <a:avLst/>
                  <a:gdLst>
                    <a:gd name="T0" fmla="*/ 64 w 85"/>
                    <a:gd name="T1" fmla="*/ 80 h 86"/>
                    <a:gd name="T2" fmla="*/ 79 w 85"/>
                    <a:gd name="T3" fmla="*/ 64 h 86"/>
                    <a:gd name="T4" fmla="*/ 84 w 85"/>
                    <a:gd name="T5" fmla="*/ 52 h 86"/>
                    <a:gd name="T6" fmla="*/ 84 w 85"/>
                    <a:gd name="T7" fmla="*/ 34 h 86"/>
                    <a:gd name="T8" fmla="*/ 79 w 85"/>
                    <a:gd name="T9" fmla="*/ 22 h 86"/>
                    <a:gd name="T10" fmla="*/ 64 w 85"/>
                    <a:gd name="T11" fmla="*/ 6 h 86"/>
                    <a:gd name="T12" fmla="*/ 58 w 85"/>
                    <a:gd name="T13" fmla="*/ 3 h 86"/>
                    <a:gd name="T14" fmla="*/ 45 w 85"/>
                    <a:gd name="T15" fmla="*/ 0 h 86"/>
                    <a:gd name="T16" fmla="*/ 47 w 85"/>
                    <a:gd name="T17" fmla="*/ 5 h 86"/>
                    <a:gd name="T18" fmla="*/ 53 w 85"/>
                    <a:gd name="T19" fmla="*/ 5 h 86"/>
                    <a:gd name="T20" fmla="*/ 57 w 85"/>
                    <a:gd name="T21" fmla="*/ 6 h 86"/>
                    <a:gd name="T22" fmla="*/ 56 w 85"/>
                    <a:gd name="T23" fmla="*/ 7 h 86"/>
                    <a:gd name="T24" fmla="*/ 49 w 85"/>
                    <a:gd name="T25" fmla="*/ 9 h 86"/>
                    <a:gd name="T26" fmla="*/ 50 w 85"/>
                    <a:gd name="T27" fmla="*/ 14 h 86"/>
                    <a:gd name="T28" fmla="*/ 54 w 85"/>
                    <a:gd name="T29" fmla="*/ 17 h 86"/>
                    <a:gd name="T30" fmla="*/ 60 w 85"/>
                    <a:gd name="T31" fmla="*/ 9 h 86"/>
                    <a:gd name="T32" fmla="*/ 65 w 85"/>
                    <a:gd name="T33" fmla="*/ 10 h 86"/>
                    <a:gd name="T34" fmla="*/ 68 w 85"/>
                    <a:gd name="T35" fmla="*/ 12 h 86"/>
                    <a:gd name="T36" fmla="*/ 70 w 85"/>
                    <a:gd name="T37" fmla="*/ 18 h 86"/>
                    <a:gd name="T38" fmla="*/ 69 w 85"/>
                    <a:gd name="T39" fmla="*/ 21 h 86"/>
                    <a:gd name="T40" fmla="*/ 67 w 85"/>
                    <a:gd name="T41" fmla="*/ 19 h 86"/>
                    <a:gd name="T42" fmla="*/ 61 w 85"/>
                    <a:gd name="T43" fmla="*/ 19 h 86"/>
                    <a:gd name="T44" fmla="*/ 65 w 85"/>
                    <a:gd name="T45" fmla="*/ 21 h 86"/>
                    <a:gd name="T46" fmla="*/ 56 w 85"/>
                    <a:gd name="T47" fmla="*/ 25 h 86"/>
                    <a:gd name="T48" fmla="*/ 52 w 85"/>
                    <a:gd name="T49" fmla="*/ 28 h 86"/>
                    <a:gd name="T50" fmla="*/ 46 w 85"/>
                    <a:gd name="T51" fmla="*/ 33 h 86"/>
                    <a:gd name="T52" fmla="*/ 49 w 85"/>
                    <a:gd name="T53" fmla="*/ 51 h 86"/>
                    <a:gd name="T54" fmla="*/ 54 w 85"/>
                    <a:gd name="T55" fmla="*/ 52 h 86"/>
                    <a:gd name="T56" fmla="*/ 59 w 85"/>
                    <a:gd name="T57" fmla="*/ 54 h 86"/>
                    <a:gd name="T58" fmla="*/ 66 w 85"/>
                    <a:gd name="T59" fmla="*/ 58 h 86"/>
                    <a:gd name="T60" fmla="*/ 71 w 85"/>
                    <a:gd name="T61" fmla="*/ 62 h 86"/>
                    <a:gd name="T62" fmla="*/ 77 w 85"/>
                    <a:gd name="T63" fmla="*/ 64 h 86"/>
                    <a:gd name="T64" fmla="*/ 49 w 85"/>
                    <a:gd name="T65" fmla="*/ 75 h 86"/>
                    <a:gd name="T66" fmla="*/ 0 w 85"/>
                    <a:gd name="T67" fmla="*/ 36 h 86"/>
                    <a:gd name="T68" fmla="*/ 1 w 85"/>
                    <a:gd name="T69" fmla="*/ 54 h 86"/>
                    <a:gd name="T70" fmla="*/ 9 w 85"/>
                    <a:gd name="T71" fmla="*/ 69 h 86"/>
                    <a:gd name="T72" fmla="*/ 27 w 85"/>
                    <a:gd name="T73" fmla="*/ 83 h 86"/>
                    <a:gd name="T74" fmla="*/ 43 w 85"/>
                    <a:gd name="T75" fmla="*/ 68 h 86"/>
                    <a:gd name="T76" fmla="*/ 42 w 85"/>
                    <a:gd name="T77" fmla="*/ 61 h 86"/>
                    <a:gd name="T78" fmla="*/ 44 w 85"/>
                    <a:gd name="T79" fmla="*/ 55 h 86"/>
                    <a:gd name="T80" fmla="*/ 39 w 85"/>
                    <a:gd name="T81" fmla="*/ 53 h 86"/>
                    <a:gd name="T82" fmla="*/ 33 w 85"/>
                    <a:gd name="T83" fmla="*/ 49 h 86"/>
                    <a:gd name="T84" fmla="*/ 24 w 85"/>
                    <a:gd name="T85" fmla="*/ 46 h 86"/>
                    <a:gd name="T86" fmla="*/ 21 w 85"/>
                    <a:gd name="T87" fmla="*/ 38 h 86"/>
                    <a:gd name="T88" fmla="*/ 18 w 85"/>
                    <a:gd name="T89" fmla="*/ 37 h 86"/>
                    <a:gd name="T90" fmla="*/ 18 w 85"/>
                    <a:gd name="T91" fmla="*/ 39 h 86"/>
                    <a:gd name="T92" fmla="*/ 15 w 85"/>
                    <a:gd name="T93" fmla="*/ 32 h 86"/>
                    <a:gd name="T94" fmla="*/ 15 w 85"/>
                    <a:gd name="T95" fmla="*/ 25 h 86"/>
                    <a:gd name="T96" fmla="*/ 19 w 85"/>
                    <a:gd name="T97" fmla="*/ 17 h 86"/>
                    <a:gd name="T98" fmla="*/ 18 w 85"/>
                    <a:gd name="T99" fmla="*/ 12 h 86"/>
                    <a:gd name="T100" fmla="*/ 38 w 85"/>
                    <a:gd name="T101" fmla="*/ 3 h 86"/>
                    <a:gd name="T102" fmla="*/ 45 w 85"/>
                    <a:gd name="T103" fmla="*/ 0 h 86"/>
                    <a:gd name="T104" fmla="*/ 26 w 85"/>
                    <a:gd name="T105" fmla="*/ 3 h 86"/>
                    <a:gd name="T106" fmla="*/ 12 w 85"/>
                    <a:gd name="T107" fmla="*/ 13 h 86"/>
                    <a:gd name="T108" fmla="*/ 3 w 85"/>
                    <a:gd name="T109" fmla="*/ 27 h 86"/>
                    <a:gd name="T110" fmla="*/ 45 w 85"/>
                    <a:gd name="T111" fmla="*/ 54 h 86"/>
                    <a:gd name="T112" fmla="*/ 39 w 85"/>
                    <a:gd name="T113" fmla="*/ 47 h 86"/>
                    <a:gd name="T114" fmla="*/ 38 w 85"/>
                    <a:gd name="T115" fmla="*/ 44 h 86"/>
                    <a:gd name="T116" fmla="*/ 30 w 85"/>
                    <a:gd name="T117" fmla="*/ 45 h 86"/>
                    <a:gd name="T118" fmla="*/ 34 w 85"/>
                    <a:gd name="T119" fmla="*/ 36 h 86"/>
                    <a:gd name="T120" fmla="*/ 42 w 85"/>
                    <a:gd name="T121" fmla="*/ 36 h 86"/>
                    <a:gd name="T122" fmla="*/ 44 w 85"/>
                    <a:gd name="T123" fmla="*/ 3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5" h="86">
                      <a:moveTo>
                        <a:pt x="45" y="85"/>
                      </a:moveTo>
                      <a:cubicBezTo>
                        <a:pt x="48" y="85"/>
                        <a:pt x="50" y="85"/>
                        <a:pt x="52" y="84"/>
                      </a:cubicBezTo>
                      <a:cubicBezTo>
                        <a:pt x="53" y="84"/>
                        <a:pt x="55" y="84"/>
                        <a:pt x="56" y="83"/>
                      </a:cubicBezTo>
                      <a:cubicBezTo>
                        <a:pt x="57" y="83"/>
                        <a:pt x="57" y="83"/>
                        <a:pt x="58" y="83"/>
                      </a:cubicBezTo>
                      <a:cubicBezTo>
                        <a:pt x="59" y="82"/>
                        <a:pt x="61" y="82"/>
                        <a:pt x="62" y="81"/>
                      </a:cubicBezTo>
                      <a:cubicBezTo>
                        <a:pt x="63" y="81"/>
                        <a:pt x="63" y="80"/>
                        <a:pt x="64" y="80"/>
                      </a:cubicBezTo>
                      <a:cubicBezTo>
                        <a:pt x="66" y="78"/>
                        <a:pt x="69" y="77"/>
                        <a:pt x="71" y="74"/>
                      </a:cubicBezTo>
                      <a:cubicBezTo>
                        <a:pt x="72" y="74"/>
                        <a:pt x="72" y="74"/>
                        <a:pt x="73" y="73"/>
                      </a:cubicBezTo>
                      <a:cubicBezTo>
                        <a:pt x="73" y="73"/>
                        <a:pt x="74" y="72"/>
                        <a:pt x="74" y="72"/>
                      </a:cubicBezTo>
                      <a:cubicBezTo>
                        <a:pt x="75" y="71"/>
                        <a:pt x="75" y="70"/>
                        <a:pt x="76" y="69"/>
                      </a:cubicBezTo>
                      <a:cubicBezTo>
                        <a:pt x="77" y="68"/>
                        <a:pt x="78" y="67"/>
                        <a:pt x="79" y="65"/>
                      </a:cubicBezTo>
                      <a:cubicBezTo>
                        <a:pt x="79" y="65"/>
                        <a:pt x="79" y="65"/>
                        <a:pt x="79" y="64"/>
                      </a:cubicBezTo>
                      <a:cubicBezTo>
                        <a:pt x="80" y="64"/>
                        <a:pt x="80" y="63"/>
                        <a:pt x="80" y="62"/>
                      </a:cubicBezTo>
                      <a:cubicBezTo>
                        <a:pt x="81" y="62"/>
                        <a:pt x="81" y="62"/>
                        <a:pt x="81" y="61"/>
                      </a:cubicBezTo>
                      <a:cubicBezTo>
                        <a:pt x="81" y="61"/>
                        <a:pt x="82" y="60"/>
                        <a:pt x="82" y="60"/>
                      </a:cubicBezTo>
                      <a:cubicBezTo>
                        <a:pt x="82" y="59"/>
                        <a:pt x="82" y="58"/>
                        <a:pt x="83" y="58"/>
                      </a:cubicBezTo>
                      <a:cubicBezTo>
                        <a:pt x="83" y="56"/>
                        <a:pt x="83" y="55"/>
                        <a:pt x="84" y="54"/>
                      </a:cubicBezTo>
                      <a:cubicBezTo>
                        <a:pt x="84" y="53"/>
                        <a:pt x="84" y="52"/>
                        <a:pt x="84" y="52"/>
                      </a:cubicBezTo>
                      <a:cubicBezTo>
                        <a:pt x="84" y="51"/>
                        <a:pt x="85" y="50"/>
                        <a:pt x="85" y="49"/>
                      </a:cubicBezTo>
                      <a:cubicBezTo>
                        <a:pt x="85" y="49"/>
                        <a:pt x="85" y="48"/>
                        <a:pt x="85" y="47"/>
                      </a:cubicBezTo>
                      <a:cubicBezTo>
                        <a:pt x="85" y="46"/>
                        <a:pt x="85" y="44"/>
                        <a:pt x="85" y="43"/>
                      </a:cubicBezTo>
                      <a:cubicBezTo>
                        <a:pt x="85" y="41"/>
                        <a:pt x="85" y="40"/>
                        <a:pt x="85" y="39"/>
                      </a:cubicBezTo>
                      <a:cubicBezTo>
                        <a:pt x="85" y="38"/>
                        <a:pt x="85" y="37"/>
                        <a:pt x="85" y="36"/>
                      </a:cubicBezTo>
                      <a:cubicBezTo>
                        <a:pt x="85" y="36"/>
                        <a:pt x="84" y="35"/>
                        <a:pt x="84" y="34"/>
                      </a:cubicBezTo>
                      <a:cubicBezTo>
                        <a:pt x="84" y="34"/>
                        <a:pt x="84" y="33"/>
                        <a:pt x="84" y="32"/>
                      </a:cubicBezTo>
                      <a:cubicBezTo>
                        <a:pt x="83" y="31"/>
                        <a:pt x="83" y="30"/>
                        <a:pt x="83" y="28"/>
                      </a:cubicBezTo>
                      <a:cubicBezTo>
                        <a:pt x="82" y="28"/>
                        <a:pt x="82" y="28"/>
                        <a:pt x="82" y="27"/>
                      </a:cubicBezTo>
                      <a:cubicBezTo>
                        <a:pt x="82" y="26"/>
                        <a:pt x="81" y="25"/>
                        <a:pt x="81" y="24"/>
                      </a:cubicBezTo>
                      <a:cubicBezTo>
                        <a:pt x="81" y="24"/>
                        <a:pt x="81" y="24"/>
                        <a:pt x="80" y="23"/>
                      </a:cubicBezTo>
                      <a:cubicBezTo>
                        <a:pt x="80" y="23"/>
                        <a:pt x="80" y="22"/>
                        <a:pt x="79" y="22"/>
                      </a:cubicBezTo>
                      <a:cubicBezTo>
                        <a:pt x="78" y="20"/>
                        <a:pt x="77" y="18"/>
                        <a:pt x="76" y="17"/>
                      </a:cubicBezTo>
                      <a:cubicBezTo>
                        <a:pt x="75" y="16"/>
                        <a:pt x="75" y="15"/>
                        <a:pt x="74" y="14"/>
                      </a:cubicBezTo>
                      <a:cubicBezTo>
                        <a:pt x="74" y="14"/>
                        <a:pt x="73" y="13"/>
                        <a:pt x="73" y="13"/>
                      </a:cubicBezTo>
                      <a:cubicBezTo>
                        <a:pt x="72" y="12"/>
                        <a:pt x="72" y="12"/>
                        <a:pt x="71" y="11"/>
                      </a:cubicBezTo>
                      <a:cubicBezTo>
                        <a:pt x="70" y="10"/>
                        <a:pt x="69" y="10"/>
                        <a:pt x="68" y="9"/>
                      </a:cubicBezTo>
                      <a:cubicBezTo>
                        <a:pt x="67" y="8"/>
                        <a:pt x="65" y="7"/>
                        <a:pt x="64" y="6"/>
                      </a:cubicBezTo>
                      <a:cubicBezTo>
                        <a:pt x="63" y="6"/>
                        <a:pt x="63" y="5"/>
                        <a:pt x="62" y="5"/>
                      </a:cubicBezTo>
                      <a:cubicBezTo>
                        <a:pt x="62" y="5"/>
                        <a:pt x="61" y="5"/>
                        <a:pt x="61" y="5"/>
                      </a:cubicBezTo>
                      <a:cubicBezTo>
                        <a:pt x="61" y="4"/>
                        <a:pt x="60" y="4"/>
                        <a:pt x="60" y="4"/>
                      </a:cubicBezTo>
                      <a:cubicBezTo>
                        <a:pt x="60" y="4"/>
                        <a:pt x="60" y="4"/>
                        <a:pt x="60" y="4"/>
                      </a:cubicBezTo>
                      <a:cubicBezTo>
                        <a:pt x="59" y="4"/>
                        <a:pt x="59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7" y="3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2"/>
                        <a:pt x="54" y="2"/>
                        <a:pt x="52" y="1"/>
                      </a:cubicBezTo>
                      <a:cubicBezTo>
                        <a:pt x="52" y="1"/>
                        <a:pt x="51" y="1"/>
                        <a:pt x="51" y="1"/>
                      </a:cubicBezTo>
                      <a:cubicBezTo>
                        <a:pt x="51" y="1"/>
                        <a:pt x="50" y="1"/>
                        <a:pt x="50" y="1"/>
                      </a:cubicBezTo>
                      <a:cubicBezTo>
                        <a:pt x="49" y="1"/>
                        <a:pt x="47" y="0"/>
                        <a:pt x="45" y="0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7" y="3"/>
                        <a:pt x="49" y="3"/>
                        <a:pt x="51" y="3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8" y="4"/>
                        <a:pt x="48" y="4"/>
                        <a:pt x="47" y="4"/>
                      </a:cubicBezTo>
                      <a:cubicBezTo>
                        <a:pt x="47" y="4"/>
                        <a:pt x="47" y="4"/>
                        <a:pt x="47" y="5"/>
                      </a:cubicBezTo>
                      <a:cubicBezTo>
                        <a:pt x="48" y="5"/>
                        <a:pt x="49" y="5"/>
                        <a:pt x="49" y="5"/>
                      </a:cubicBezTo>
                      <a:cubicBezTo>
                        <a:pt x="50" y="5"/>
                        <a:pt x="51" y="5"/>
                        <a:pt x="51" y="5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4"/>
                        <a:pt x="52" y="4"/>
                        <a:pt x="52" y="4"/>
                      </a:cubicBezTo>
                      <a:cubicBezTo>
                        <a:pt x="52" y="4"/>
                        <a:pt x="53" y="4"/>
                        <a:pt x="53" y="4"/>
                      </a:cubicBezTo>
                      <a:cubicBezTo>
                        <a:pt x="53" y="4"/>
                        <a:pt x="53" y="4"/>
                        <a:pt x="53" y="5"/>
                      </a:cubicBezTo>
                      <a:cubicBezTo>
                        <a:pt x="53" y="5"/>
                        <a:pt x="54" y="5"/>
                        <a:pt x="54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5" y="4"/>
                        <a:pt x="55" y="5"/>
                        <a:pt x="56" y="5"/>
                      </a:cubicBezTo>
                      <a:cubicBezTo>
                        <a:pt x="57" y="5"/>
                        <a:pt x="58" y="6"/>
                        <a:pt x="59" y="6"/>
                      </a:cubicBezTo>
                      <a:cubicBezTo>
                        <a:pt x="59" y="6"/>
                        <a:pt x="58" y="6"/>
                        <a:pt x="58" y="6"/>
                      </a:cubicBezTo>
                      <a:cubicBezTo>
                        <a:pt x="58" y="6"/>
                        <a:pt x="58" y="6"/>
                        <a:pt x="57" y="6"/>
                      </a:cubicBezTo>
                      <a:cubicBezTo>
                        <a:pt x="57" y="6"/>
                        <a:pt x="58" y="7"/>
                        <a:pt x="58" y="7"/>
                      </a:cubicBezTo>
                      <a:cubicBezTo>
                        <a:pt x="59" y="7"/>
                        <a:pt x="59" y="7"/>
                        <a:pt x="59" y="8"/>
                      </a:cubicBezTo>
                      <a:cubicBezTo>
                        <a:pt x="59" y="9"/>
                        <a:pt x="58" y="8"/>
                        <a:pt x="58" y="8"/>
                      </a:cubicBezTo>
                      <a:cubicBezTo>
                        <a:pt x="57" y="8"/>
                        <a:pt x="56" y="9"/>
                        <a:pt x="55" y="8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5" y="7"/>
                        <a:pt x="55" y="7"/>
                      </a:cubicBezTo>
                      <a:cubicBezTo>
                        <a:pt x="55" y="7"/>
                        <a:pt x="55" y="8"/>
                        <a:pt x="54" y="8"/>
                      </a:cubicBezTo>
                      <a:cubicBezTo>
                        <a:pt x="54" y="8"/>
                        <a:pt x="54" y="8"/>
                        <a:pt x="53" y="8"/>
                      </a:cubicBezTo>
                      <a:cubicBezTo>
                        <a:pt x="53" y="8"/>
                        <a:pt x="52" y="8"/>
                        <a:pt x="52" y="9"/>
                      </a:cubicBezTo>
                      <a:cubicBezTo>
                        <a:pt x="52" y="9"/>
                        <a:pt x="51" y="9"/>
                        <a:pt x="51" y="9"/>
                      </a:cubicBezTo>
                      <a:cubicBezTo>
                        <a:pt x="51" y="9"/>
                        <a:pt x="50" y="9"/>
                        <a:pt x="49" y="9"/>
                      </a:cubicBezTo>
                      <a:cubicBezTo>
                        <a:pt x="49" y="10"/>
                        <a:pt x="48" y="10"/>
                        <a:pt x="48" y="10"/>
                      </a:cubicBezTo>
                      <a:cubicBezTo>
                        <a:pt x="48" y="11"/>
                        <a:pt x="47" y="11"/>
                        <a:pt x="47" y="11"/>
                      </a:cubicBezTo>
                      <a:cubicBezTo>
                        <a:pt x="47" y="12"/>
                        <a:pt x="48" y="12"/>
                        <a:pt x="48" y="12"/>
                      </a:cubicBezTo>
                      <a:cubicBezTo>
                        <a:pt x="48" y="12"/>
                        <a:pt x="47" y="13"/>
                        <a:pt x="48" y="13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9" y="13"/>
                        <a:pt x="50" y="14"/>
                        <a:pt x="50" y="14"/>
                      </a:cubicBezTo>
                      <a:cubicBezTo>
                        <a:pt x="51" y="14"/>
                        <a:pt x="51" y="14"/>
                        <a:pt x="52" y="14"/>
                      </a:cubicBezTo>
                      <a:cubicBezTo>
                        <a:pt x="52" y="14"/>
                        <a:pt x="53" y="14"/>
                        <a:pt x="53" y="15"/>
                      </a:cubicBezTo>
                      <a:cubicBezTo>
                        <a:pt x="53" y="15"/>
                        <a:pt x="52" y="15"/>
                        <a:pt x="52" y="16"/>
                      </a:cubicBezTo>
                      <a:cubicBezTo>
                        <a:pt x="53" y="16"/>
                        <a:pt x="52" y="16"/>
                        <a:pt x="52" y="17"/>
                      </a:cubicBezTo>
                      <a:cubicBezTo>
                        <a:pt x="52" y="17"/>
                        <a:pt x="53" y="18"/>
                        <a:pt x="53" y="18"/>
                      </a:cubicBezTo>
                      <a:cubicBezTo>
                        <a:pt x="53" y="18"/>
                        <a:pt x="54" y="17"/>
                        <a:pt x="54" y="17"/>
                      </a:cubicBezTo>
                      <a:cubicBezTo>
                        <a:pt x="54" y="16"/>
                        <a:pt x="54" y="15"/>
                        <a:pt x="55" y="15"/>
                      </a:cubicBezTo>
                      <a:cubicBezTo>
                        <a:pt x="57" y="15"/>
                        <a:pt x="59" y="14"/>
                        <a:pt x="59" y="12"/>
                      </a:cubicBezTo>
                      <a:cubicBezTo>
                        <a:pt x="59" y="12"/>
                        <a:pt x="58" y="11"/>
                        <a:pt x="59" y="11"/>
                      </a:cubicBezTo>
                      <a:cubicBezTo>
                        <a:pt x="59" y="11"/>
                        <a:pt x="59" y="10"/>
                        <a:pt x="59" y="10"/>
                      </a:cubicBezTo>
                      <a:cubicBezTo>
                        <a:pt x="59" y="10"/>
                        <a:pt x="59" y="10"/>
                        <a:pt x="60" y="10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1" y="9"/>
                        <a:pt x="61" y="9"/>
                      </a:cubicBezTo>
                      <a:cubicBezTo>
                        <a:pt x="61" y="9"/>
                        <a:pt x="62" y="9"/>
                        <a:pt x="62" y="9"/>
                      </a:cubicBezTo>
                      <a:cubicBezTo>
                        <a:pt x="62" y="9"/>
                        <a:pt x="63" y="9"/>
                        <a:pt x="63" y="9"/>
                      </a:cubicBezTo>
                      <a:cubicBezTo>
                        <a:pt x="63" y="9"/>
                        <a:pt x="64" y="9"/>
                        <a:pt x="64" y="10"/>
                      </a:cubicBezTo>
                      <a:cubicBezTo>
                        <a:pt x="64" y="10"/>
                        <a:pt x="64" y="10"/>
                        <a:pt x="65" y="10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2"/>
                        <a:pt x="65" y="12"/>
                        <a:pt x="65" y="12"/>
                      </a:cubicBezTo>
                      <a:cubicBezTo>
                        <a:pt x="65" y="12"/>
                        <a:pt x="66" y="12"/>
                        <a:pt x="66" y="12"/>
                      </a:cubicBezTo>
                      <a:cubicBezTo>
                        <a:pt x="66" y="11"/>
                        <a:pt x="67" y="11"/>
                        <a:pt x="67" y="11"/>
                      </a:cubicBezTo>
                      <a:cubicBezTo>
                        <a:pt x="67" y="11"/>
                        <a:pt x="68" y="12"/>
                        <a:pt x="68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8" y="13"/>
                        <a:pt x="68" y="13"/>
                        <a:pt x="68" y="14"/>
                      </a:cubicBezTo>
                      <a:cubicBezTo>
                        <a:pt x="68" y="15"/>
                        <a:pt x="69" y="14"/>
                        <a:pt x="70" y="15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70" y="16"/>
                        <a:pt x="71" y="16"/>
                        <a:pt x="71" y="16"/>
                      </a:cubicBezTo>
                      <a:cubicBezTo>
                        <a:pt x="71" y="17"/>
                        <a:pt x="70" y="17"/>
                        <a:pt x="70" y="18"/>
                      </a:cubicBezTo>
                      <a:cubicBezTo>
                        <a:pt x="70" y="18"/>
                        <a:pt x="70" y="18"/>
                        <a:pt x="70" y="19"/>
                      </a:cubicBezTo>
                      <a:cubicBezTo>
                        <a:pt x="70" y="19"/>
                        <a:pt x="71" y="19"/>
                        <a:pt x="71" y="19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0" y="21"/>
                        <a:pt x="70" y="21"/>
                        <a:pt x="70" y="21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21"/>
                        <a:pt x="68" y="21"/>
                        <a:pt x="68" y="21"/>
                      </a:cubicBezTo>
                      <a:cubicBezTo>
                        <a:pt x="68" y="21"/>
                        <a:pt x="67" y="21"/>
                        <a:pt x="67" y="20"/>
                      </a:cubicBezTo>
                      <a:cubicBezTo>
                        <a:pt x="67" y="20"/>
                        <a:pt x="68" y="19"/>
                        <a:pt x="69" y="18"/>
                      </a:cubicBezTo>
                      <a:cubicBezTo>
                        <a:pt x="69" y="18"/>
                        <a:pt x="69" y="18"/>
                        <a:pt x="69" y="18"/>
                      </a:cubicBezTo>
                      <a:cubicBezTo>
                        <a:pt x="69" y="17"/>
                        <a:pt x="68" y="18"/>
                        <a:pt x="68" y="18"/>
                      </a:cubicBezTo>
                      <a:cubicBezTo>
                        <a:pt x="68" y="18"/>
                        <a:pt x="67" y="18"/>
                        <a:pt x="67" y="19"/>
                      </a:cubicBezTo>
                      <a:cubicBezTo>
                        <a:pt x="66" y="19"/>
                        <a:pt x="65" y="18"/>
                        <a:pt x="64" y="19"/>
                      </a:cubicBezTo>
                      <a:cubicBezTo>
                        <a:pt x="64" y="19"/>
                        <a:pt x="65" y="19"/>
                        <a:pt x="65" y="19"/>
                      </a:cubicBezTo>
                      <a:cubicBezTo>
                        <a:pt x="65" y="19"/>
                        <a:pt x="64" y="20"/>
                        <a:pt x="64" y="19"/>
                      </a:cubicBezTo>
                      <a:cubicBezTo>
                        <a:pt x="64" y="19"/>
                        <a:pt x="64" y="19"/>
                        <a:pt x="64" y="19"/>
                      </a:cubicBezTo>
                      <a:cubicBezTo>
                        <a:pt x="64" y="19"/>
                        <a:pt x="63" y="18"/>
                        <a:pt x="62" y="19"/>
                      </a:cubicBezTo>
                      <a:cubicBezTo>
                        <a:pt x="62" y="19"/>
                        <a:pt x="61" y="19"/>
                        <a:pt x="61" y="19"/>
                      </a:cubicBezTo>
                      <a:cubicBezTo>
                        <a:pt x="62" y="20"/>
                        <a:pt x="63" y="19"/>
                        <a:pt x="63" y="20"/>
                      </a:cubicBezTo>
                      <a:cubicBezTo>
                        <a:pt x="63" y="20"/>
                        <a:pt x="62" y="21"/>
                        <a:pt x="62" y="21"/>
                      </a:cubicBezTo>
                      <a:cubicBezTo>
                        <a:pt x="62" y="22"/>
                        <a:pt x="62" y="22"/>
                        <a:pt x="63" y="22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4" y="22"/>
                        <a:pt x="65" y="21"/>
                        <a:pt x="65" y="21"/>
                      </a:cubicBezTo>
                      <a:cubicBezTo>
                        <a:pt x="66" y="22"/>
                        <a:pt x="65" y="22"/>
                        <a:pt x="64" y="23"/>
                      </a:cubicBezTo>
                      <a:cubicBezTo>
                        <a:pt x="63" y="23"/>
                        <a:pt x="62" y="23"/>
                        <a:pt x="62" y="23"/>
                      </a:cubicBezTo>
                      <a:cubicBezTo>
                        <a:pt x="61" y="23"/>
                        <a:pt x="60" y="25"/>
                        <a:pt x="60" y="24"/>
                      </a:cubicBezTo>
                      <a:cubicBezTo>
                        <a:pt x="60" y="23"/>
                        <a:pt x="61" y="23"/>
                        <a:pt x="61" y="23"/>
                      </a:cubicBezTo>
                      <a:cubicBezTo>
                        <a:pt x="60" y="23"/>
                        <a:pt x="59" y="23"/>
                        <a:pt x="59" y="23"/>
                      </a:cubicBezTo>
                      <a:cubicBezTo>
                        <a:pt x="58" y="24"/>
                        <a:pt x="56" y="24"/>
                        <a:pt x="56" y="25"/>
                      </a:cubicBezTo>
                      <a:cubicBezTo>
                        <a:pt x="56" y="25"/>
                        <a:pt x="56" y="26"/>
                        <a:pt x="56" y="26"/>
                      </a:cubicBezTo>
                      <a:cubicBezTo>
                        <a:pt x="56" y="26"/>
                        <a:pt x="55" y="26"/>
                        <a:pt x="55" y="26"/>
                      </a:cubicBezTo>
                      <a:cubicBezTo>
                        <a:pt x="55" y="26"/>
                        <a:pt x="54" y="26"/>
                        <a:pt x="54" y="26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53" y="27"/>
                        <a:pt x="53" y="27"/>
                        <a:pt x="52" y="28"/>
                      </a:cubicBezTo>
                      <a:cubicBezTo>
                        <a:pt x="52" y="28"/>
                        <a:pt x="52" y="28"/>
                        <a:pt x="52" y="28"/>
                      </a:cubicBezTo>
                      <a:cubicBezTo>
                        <a:pt x="51" y="28"/>
                        <a:pt x="51" y="29"/>
                        <a:pt x="51" y="29"/>
                      </a:cubicBezTo>
                      <a:cubicBezTo>
                        <a:pt x="51" y="29"/>
                        <a:pt x="50" y="29"/>
                        <a:pt x="50" y="29"/>
                      </a:cubicBezTo>
                      <a:cubicBezTo>
                        <a:pt x="50" y="29"/>
                        <a:pt x="50" y="30"/>
                        <a:pt x="50" y="31"/>
                      </a:cubicBezTo>
                      <a:cubicBezTo>
                        <a:pt x="50" y="31"/>
                        <a:pt x="49" y="31"/>
                        <a:pt x="48" y="32"/>
                      </a:cubicBezTo>
                      <a:cubicBezTo>
                        <a:pt x="48" y="32"/>
                        <a:pt x="48" y="32"/>
                        <a:pt x="47" y="32"/>
                      </a:cubicBezTo>
                      <a:cubicBezTo>
                        <a:pt x="47" y="33"/>
                        <a:pt x="46" y="33"/>
                        <a:pt x="46" y="33"/>
                      </a:cubicBezTo>
                      <a:cubicBezTo>
                        <a:pt x="46" y="33"/>
                        <a:pt x="46" y="33"/>
                        <a:pt x="45" y="34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6" y="53"/>
                        <a:pt x="46" y="53"/>
                        <a:pt x="46" y="53"/>
                      </a:cubicBezTo>
                      <a:cubicBezTo>
                        <a:pt x="46" y="52"/>
                        <a:pt x="46" y="52"/>
                        <a:pt x="47" y="52"/>
                      </a:cubicBezTo>
                      <a:cubicBezTo>
                        <a:pt x="47" y="51"/>
                        <a:pt x="48" y="52"/>
                        <a:pt x="48" y="51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9" y="51"/>
                        <a:pt x="49" y="50"/>
                        <a:pt x="50" y="51"/>
                      </a:cubicBezTo>
                      <a:cubicBezTo>
                        <a:pt x="50" y="51"/>
                        <a:pt x="49" y="51"/>
                        <a:pt x="50" y="52"/>
                      </a:cubicBezTo>
                      <a:cubicBezTo>
                        <a:pt x="50" y="52"/>
                        <a:pt x="51" y="51"/>
                        <a:pt x="51" y="51"/>
                      </a:cubicBezTo>
                      <a:cubicBezTo>
                        <a:pt x="51" y="51"/>
                        <a:pt x="52" y="51"/>
                        <a:pt x="52" y="51"/>
                      </a:cubicBezTo>
                      <a:cubicBezTo>
                        <a:pt x="52" y="52"/>
                        <a:pt x="52" y="52"/>
                        <a:pt x="53" y="52"/>
                      </a:cubicBezTo>
                      <a:cubicBezTo>
                        <a:pt x="53" y="52"/>
                        <a:pt x="53" y="52"/>
                        <a:pt x="54" y="52"/>
                      </a:cubicBezTo>
                      <a:cubicBezTo>
                        <a:pt x="54" y="52"/>
                        <a:pt x="55" y="52"/>
                        <a:pt x="55" y="52"/>
                      </a:cubicBezTo>
                      <a:cubicBezTo>
                        <a:pt x="55" y="52"/>
                        <a:pt x="56" y="52"/>
                        <a:pt x="56" y="52"/>
                      </a:cubicBez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58" y="53"/>
                        <a:pt x="58" y="52"/>
                        <a:pt x="58" y="52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9" y="53"/>
                        <a:pt x="59" y="53"/>
                        <a:pt x="59" y="54"/>
                      </a:cubicBezTo>
                      <a:cubicBezTo>
                        <a:pt x="59" y="54"/>
                        <a:pt x="59" y="54"/>
                        <a:pt x="60" y="54"/>
                      </a:cubicBezTo>
                      <a:cubicBezTo>
                        <a:pt x="60" y="54"/>
                        <a:pt x="60" y="55"/>
                        <a:pt x="60" y="55"/>
                      </a:cubicBezTo>
                      <a:cubicBezTo>
                        <a:pt x="61" y="55"/>
                        <a:pt x="62" y="56"/>
                        <a:pt x="62" y="56"/>
                      </a:cubicBezTo>
                      <a:cubicBezTo>
                        <a:pt x="63" y="56"/>
                        <a:pt x="63" y="56"/>
                        <a:pt x="63" y="56"/>
                      </a:cubicBezTo>
                      <a:cubicBezTo>
                        <a:pt x="64" y="56"/>
                        <a:pt x="65" y="56"/>
                        <a:pt x="66" y="57"/>
                      </a:cubicBezTo>
                      <a:cubicBezTo>
                        <a:pt x="66" y="57"/>
                        <a:pt x="66" y="57"/>
                        <a:pt x="66" y="58"/>
                      </a:cubicBezTo>
                      <a:cubicBezTo>
                        <a:pt x="67" y="58"/>
                        <a:pt x="66" y="58"/>
                        <a:pt x="67" y="59"/>
                      </a:cubicBezTo>
                      <a:cubicBezTo>
                        <a:pt x="67" y="59"/>
                        <a:pt x="68" y="59"/>
                        <a:pt x="67" y="60"/>
                      </a:cubicBezTo>
                      <a:cubicBezTo>
                        <a:pt x="67" y="61"/>
                        <a:pt x="68" y="61"/>
                        <a:pt x="68" y="61"/>
                      </a:cubicBezTo>
                      <a:cubicBezTo>
                        <a:pt x="68" y="61"/>
                        <a:pt x="69" y="62"/>
                        <a:pt x="69" y="62"/>
                      </a:cubicBezTo>
                      <a:cubicBezTo>
                        <a:pt x="69" y="62"/>
                        <a:pt x="69" y="62"/>
                        <a:pt x="69" y="62"/>
                      </a:cubicBezTo>
                      <a:cubicBezTo>
                        <a:pt x="70" y="62"/>
                        <a:pt x="70" y="62"/>
                        <a:pt x="71" y="62"/>
                      </a:cubicBezTo>
                      <a:cubicBezTo>
                        <a:pt x="71" y="62"/>
                        <a:pt x="71" y="62"/>
                        <a:pt x="72" y="62"/>
                      </a:cubicBezTo>
                      <a:cubicBezTo>
                        <a:pt x="72" y="62"/>
                        <a:pt x="72" y="63"/>
                        <a:pt x="72" y="63"/>
                      </a:cubicBezTo>
                      <a:cubicBezTo>
                        <a:pt x="72" y="63"/>
                        <a:pt x="73" y="63"/>
                        <a:pt x="73" y="63"/>
                      </a:cubicBezTo>
                      <a:cubicBezTo>
                        <a:pt x="74" y="63"/>
                        <a:pt x="74" y="63"/>
                        <a:pt x="75" y="63"/>
                      </a:cubicBezTo>
                      <a:cubicBezTo>
                        <a:pt x="75" y="63"/>
                        <a:pt x="75" y="63"/>
                        <a:pt x="75" y="63"/>
                      </a:cubicBezTo>
                      <a:cubicBezTo>
                        <a:pt x="76" y="63"/>
                        <a:pt x="76" y="64"/>
                        <a:pt x="77" y="64"/>
                      </a:cubicBezTo>
                      <a:cubicBezTo>
                        <a:pt x="71" y="73"/>
                        <a:pt x="62" y="80"/>
                        <a:pt x="52" y="82"/>
                      </a:cubicBezTo>
                      <a:cubicBezTo>
                        <a:pt x="52" y="82"/>
                        <a:pt x="52" y="81"/>
                        <a:pt x="52" y="81"/>
                      </a:cubicBezTo>
                      <a:cubicBezTo>
                        <a:pt x="52" y="80"/>
                        <a:pt x="52" y="79"/>
                        <a:pt x="52" y="79"/>
                      </a:cubicBezTo>
                      <a:cubicBezTo>
                        <a:pt x="52" y="78"/>
                        <a:pt x="52" y="77"/>
                        <a:pt x="51" y="77"/>
                      </a:cubicBezTo>
                      <a:cubicBezTo>
                        <a:pt x="51" y="76"/>
                        <a:pt x="50" y="76"/>
                        <a:pt x="50" y="75"/>
                      </a:cubicBezTo>
                      <a:cubicBezTo>
                        <a:pt x="49" y="75"/>
                        <a:pt x="49" y="75"/>
                        <a:pt x="49" y="75"/>
                      </a:cubicBezTo>
                      <a:cubicBezTo>
                        <a:pt x="48" y="75"/>
                        <a:pt x="46" y="74"/>
                        <a:pt x="46" y="73"/>
                      </a:cubicBezTo>
                      <a:cubicBezTo>
                        <a:pt x="46" y="73"/>
                        <a:pt x="46" y="73"/>
                        <a:pt x="46" y="72"/>
                      </a:cubicBezTo>
                      <a:cubicBezTo>
                        <a:pt x="46" y="72"/>
                        <a:pt x="46" y="72"/>
                        <a:pt x="45" y="72"/>
                      </a:cubicBezTo>
                      <a:lnTo>
                        <a:pt x="45" y="85"/>
                      </a:lnTo>
                      <a:close/>
                      <a:moveTo>
                        <a:pt x="1" y="34"/>
                      </a:moveTo>
                      <a:cubicBezTo>
                        <a:pt x="1" y="35"/>
                        <a:pt x="0" y="36"/>
                        <a:pt x="0" y="36"/>
                      </a:cubicBezTo>
                      <a:cubicBezTo>
                        <a:pt x="0" y="37"/>
                        <a:pt x="0" y="38"/>
                        <a:pt x="0" y="39"/>
                      </a:cubicBezTo>
                      <a:cubicBezTo>
                        <a:pt x="0" y="40"/>
                        <a:pt x="0" y="41"/>
                        <a:pt x="0" y="43"/>
                      </a:cubicBezTo>
                      <a:cubicBezTo>
                        <a:pt x="0" y="44"/>
                        <a:pt x="0" y="46"/>
                        <a:pt x="0" y="47"/>
                      </a:cubicBezTo>
                      <a:cubicBezTo>
                        <a:pt x="0" y="48"/>
                        <a:pt x="0" y="49"/>
                        <a:pt x="0" y="49"/>
                      </a:cubicBezTo>
                      <a:cubicBezTo>
                        <a:pt x="0" y="50"/>
                        <a:pt x="1" y="51"/>
                        <a:pt x="1" y="52"/>
                      </a:cubicBezTo>
                      <a:cubicBezTo>
                        <a:pt x="1" y="52"/>
                        <a:pt x="1" y="53"/>
                        <a:pt x="1" y="54"/>
                      </a:cubicBezTo>
                      <a:cubicBezTo>
                        <a:pt x="2" y="55"/>
                        <a:pt x="2" y="56"/>
                        <a:pt x="2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3" y="60"/>
                        <a:pt x="4" y="61"/>
                        <a:pt x="4" y="61"/>
                      </a:cubicBezTo>
                      <a:cubicBezTo>
                        <a:pt x="4" y="62"/>
                        <a:pt x="4" y="62"/>
                        <a:pt x="5" y="62"/>
                      </a:cubicBezTo>
                      <a:cubicBezTo>
                        <a:pt x="5" y="63"/>
                        <a:pt x="5" y="64"/>
                        <a:pt x="5" y="64"/>
                      </a:cubicBezTo>
                      <a:cubicBezTo>
                        <a:pt x="7" y="66"/>
                        <a:pt x="8" y="68"/>
                        <a:pt x="9" y="69"/>
                      </a:cubicBezTo>
                      <a:cubicBezTo>
                        <a:pt x="10" y="70"/>
                        <a:pt x="10" y="71"/>
                        <a:pt x="11" y="72"/>
                      </a:cubicBezTo>
                      <a:cubicBezTo>
                        <a:pt x="11" y="72"/>
                        <a:pt x="12" y="73"/>
                        <a:pt x="12" y="73"/>
                      </a:cubicBezTo>
                      <a:cubicBezTo>
                        <a:pt x="13" y="74"/>
                        <a:pt x="13" y="74"/>
                        <a:pt x="14" y="74"/>
                      </a:cubicBezTo>
                      <a:cubicBezTo>
                        <a:pt x="16" y="77"/>
                        <a:pt x="19" y="78"/>
                        <a:pt x="21" y="80"/>
                      </a:cubicBezTo>
                      <a:cubicBezTo>
                        <a:pt x="22" y="80"/>
                        <a:pt x="22" y="81"/>
                        <a:pt x="23" y="81"/>
                      </a:cubicBezTo>
                      <a:cubicBezTo>
                        <a:pt x="24" y="82"/>
                        <a:pt x="26" y="82"/>
                        <a:pt x="27" y="83"/>
                      </a:cubicBezTo>
                      <a:cubicBezTo>
                        <a:pt x="27" y="83"/>
                        <a:pt x="28" y="83"/>
                        <a:pt x="29" y="83"/>
                      </a:cubicBezTo>
                      <a:cubicBezTo>
                        <a:pt x="33" y="85"/>
                        <a:pt x="38" y="86"/>
                        <a:pt x="42" y="86"/>
                      </a:cubicBezTo>
                      <a:cubicBezTo>
                        <a:pt x="43" y="86"/>
                        <a:pt x="44" y="86"/>
                        <a:pt x="45" y="85"/>
                      </a:cubicBezTo>
                      <a:cubicBezTo>
                        <a:pt x="45" y="72"/>
                        <a:pt x="45" y="72"/>
                        <a:pt x="45" y="72"/>
                      </a:cubicBezTo>
                      <a:cubicBezTo>
                        <a:pt x="45" y="71"/>
                        <a:pt x="45" y="71"/>
                        <a:pt x="45" y="71"/>
                      </a:cubicBezTo>
                      <a:cubicBezTo>
                        <a:pt x="44" y="70"/>
                        <a:pt x="44" y="69"/>
                        <a:pt x="43" y="68"/>
                      </a:cubicBezTo>
                      <a:cubicBezTo>
                        <a:pt x="43" y="68"/>
                        <a:pt x="43" y="67"/>
                        <a:pt x="42" y="67"/>
                      </a:cubicBezTo>
                      <a:cubicBezTo>
                        <a:pt x="42" y="67"/>
                        <a:pt x="42" y="66"/>
                        <a:pt x="42" y="66"/>
                      </a:cubicBezTo>
                      <a:cubicBezTo>
                        <a:pt x="41" y="66"/>
                        <a:pt x="41" y="65"/>
                        <a:pt x="41" y="65"/>
                      </a:cubicBezTo>
                      <a:cubicBezTo>
                        <a:pt x="41" y="64"/>
                        <a:pt x="42" y="64"/>
                        <a:pt x="42" y="64"/>
                      </a:cubicBezTo>
                      <a:cubicBezTo>
                        <a:pt x="42" y="63"/>
                        <a:pt x="42" y="63"/>
                        <a:pt x="42" y="63"/>
                      </a:cubicBezTo>
                      <a:cubicBezTo>
                        <a:pt x="41" y="62"/>
                        <a:pt x="42" y="62"/>
                        <a:pt x="42" y="61"/>
                      </a:cubicBezTo>
                      <a:cubicBezTo>
                        <a:pt x="42" y="61"/>
                        <a:pt x="42" y="61"/>
                        <a:pt x="42" y="60"/>
                      </a:cubicBezTo>
                      <a:cubicBezTo>
                        <a:pt x="42" y="60"/>
                        <a:pt x="43" y="60"/>
                        <a:pt x="43" y="60"/>
                      </a:cubicBezTo>
                      <a:cubicBezTo>
                        <a:pt x="43" y="60"/>
                        <a:pt x="43" y="59"/>
                        <a:pt x="43" y="59"/>
                      </a:cubicBezTo>
                      <a:cubicBezTo>
                        <a:pt x="44" y="59"/>
                        <a:pt x="44" y="58"/>
                        <a:pt x="44" y="58"/>
                      </a:cubicBezTo>
                      <a:cubicBezTo>
                        <a:pt x="45" y="58"/>
                        <a:pt x="45" y="56"/>
                        <a:pt x="44" y="55"/>
                      </a:cubicBezTo>
                      <a:cubicBezTo>
                        <a:pt x="44" y="55"/>
                        <a:pt x="44" y="55"/>
                        <a:pt x="44" y="55"/>
                      </a:cubicBezTo>
                      <a:cubicBezTo>
                        <a:pt x="44" y="54"/>
                        <a:pt x="44" y="53"/>
                        <a:pt x="43" y="53"/>
                      </a:cubicBezTo>
                      <a:cubicBezTo>
                        <a:pt x="43" y="53"/>
                        <a:pt x="43" y="54"/>
                        <a:pt x="42" y="54"/>
                      </a:cubicBezTo>
                      <a:cubicBezTo>
                        <a:pt x="42" y="54"/>
                        <a:pt x="42" y="55"/>
                        <a:pt x="42" y="55"/>
                      </a:cubicBezTo>
                      <a:cubicBezTo>
                        <a:pt x="41" y="55"/>
                        <a:pt x="41" y="54"/>
                        <a:pt x="41" y="54"/>
                      </a:cubicBezTo>
                      <a:cubicBezTo>
                        <a:pt x="40" y="54"/>
                        <a:pt x="40" y="54"/>
                        <a:pt x="40" y="54"/>
                      </a:cubicBezTo>
                      <a:cubicBezTo>
                        <a:pt x="39" y="54"/>
                        <a:pt x="39" y="53"/>
                        <a:pt x="39" y="53"/>
                      </a:cubicBezTo>
                      <a:cubicBezTo>
                        <a:pt x="38" y="53"/>
                        <a:pt x="38" y="53"/>
                        <a:pt x="38" y="52"/>
                      </a:cubicBezTo>
                      <a:cubicBezTo>
                        <a:pt x="38" y="52"/>
                        <a:pt x="38" y="52"/>
                        <a:pt x="38" y="51"/>
                      </a:cubicBezTo>
                      <a:cubicBezTo>
                        <a:pt x="37" y="51"/>
                        <a:pt x="37" y="50"/>
                        <a:pt x="36" y="50"/>
                      </a:cubicBezTo>
                      <a:cubicBezTo>
                        <a:pt x="36" y="50"/>
                        <a:pt x="35" y="50"/>
                        <a:pt x="35" y="50"/>
                      </a:cubicBezTo>
                      <a:cubicBezTo>
                        <a:pt x="35" y="49"/>
                        <a:pt x="34" y="49"/>
                        <a:pt x="34" y="49"/>
                      </a:cubicBezTo>
                      <a:cubicBezTo>
                        <a:pt x="34" y="49"/>
                        <a:pt x="34" y="49"/>
                        <a:pt x="33" y="49"/>
                      </a:cubicBezTo>
                      <a:cubicBezTo>
                        <a:pt x="32" y="49"/>
                        <a:pt x="32" y="47"/>
                        <a:pt x="31" y="47"/>
                      </a:cubicBezTo>
                      <a:cubicBezTo>
                        <a:pt x="30" y="47"/>
                        <a:pt x="30" y="48"/>
                        <a:pt x="29" y="48"/>
                      </a:cubicBezTo>
                      <a:cubicBezTo>
                        <a:pt x="29" y="48"/>
                        <a:pt x="28" y="47"/>
                        <a:pt x="28" y="47"/>
                      </a:cubicBezTo>
                      <a:cubicBezTo>
                        <a:pt x="27" y="47"/>
                        <a:pt x="27" y="47"/>
                        <a:pt x="26" y="46"/>
                      </a:cubicBezTo>
                      <a:cubicBezTo>
                        <a:pt x="26" y="46"/>
                        <a:pt x="25" y="46"/>
                        <a:pt x="25" y="46"/>
                      </a:cubicBezTo>
                      <a:cubicBezTo>
                        <a:pt x="25" y="46"/>
                        <a:pt x="25" y="46"/>
                        <a:pt x="24" y="46"/>
                      </a:cubicBezTo>
                      <a:cubicBezTo>
                        <a:pt x="24" y="45"/>
                        <a:pt x="24" y="45"/>
                        <a:pt x="23" y="45"/>
                      </a:cubicBezTo>
                      <a:cubicBezTo>
                        <a:pt x="23" y="45"/>
                        <a:pt x="23" y="44"/>
                        <a:pt x="23" y="44"/>
                      </a:cubicBezTo>
                      <a:cubicBezTo>
                        <a:pt x="23" y="44"/>
                        <a:pt x="23" y="43"/>
                        <a:pt x="23" y="43"/>
                      </a:cubicBezTo>
                      <a:cubicBezTo>
                        <a:pt x="23" y="42"/>
                        <a:pt x="22" y="41"/>
                        <a:pt x="22" y="40"/>
                      </a:cubicBezTo>
                      <a:cubicBezTo>
                        <a:pt x="21" y="40"/>
                        <a:pt x="21" y="40"/>
                        <a:pt x="21" y="39"/>
                      </a:cubicBezTo>
                      <a:cubicBezTo>
                        <a:pt x="21" y="39"/>
                        <a:pt x="21" y="39"/>
                        <a:pt x="21" y="38"/>
                      </a:cubicBezTo>
                      <a:cubicBezTo>
                        <a:pt x="20" y="38"/>
                        <a:pt x="20" y="38"/>
                        <a:pt x="20" y="37"/>
                      </a:cubicBezTo>
                      <a:cubicBezTo>
                        <a:pt x="19" y="37"/>
                        <a:pt x="19" y="37"/>
                        <a:pt x="19" y="36"/>
                      </a:cubicBezTo>
                      <a:cubicBezTo>
                        <a:pt x="19" y="36"/>
                        <a:pt x="19" y="35"/>
                        <a:pt x="19" y="35"/>
                      </a:cubicBezTo>
                      <a:cubicBezTo>
                        <a:pt x="19" y="34"/>
                        <a:pt x="17" y="34"/>
                        <a:pt x="18" y="35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9" y="38"/>
                        <a:pt x="19" y="38"/>
                        <a:pt x="19" y="38"/>
                      </a:cubicBezTo>
                      <a:cubicBezTo>
                        <a:pt x="19" y="39"/>
                        <a:pt x="19" y="40"/>
                        <a:pt x="19" y="40"/>
                      </a:cubicBezTo>
                      <a:cubicBezTo>
                        <a:pt x="20" y="40"/>
                        <a:pt x="20" y="41"/>
                        <a:pt x="20" y="41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19" y="41"/>
                        <a:pt x="18" y="40"/>
                        <a:pt x="18" y="40"/>
                      </a:cubicBezTo>
                      <a:cubicBezTo>
                        <a:pt x="18" y="40"/>
                        <a:pt x="18" y="39"/>
                        <a:pt x="18" y="39"/>
                      </a:cubicBezTo>
                      <a:cubicBezTo>
                        <a:pt x="18" y="38"/>
                        <a:pt x="17" y="38"/>
                        <a:pt x="17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6" y="35"/>
                        <a:pt x="16" y="35"/>
                        <a:pt x="16" y="34"/>
                      </a:cubicBezTo>
                      <a:cubicBezTo>
                        <a:pt x="16" y="34"/>
                        <a:pt x="16" y="33"/>
                        <a:pt x="16" y="33"/>
                      </a:cubicBezTo>
                      <a:cubicBezTo>
                        <a:pt x="16" y="33"/>
                        <a:pt x="16" y="32"/>
                        <a:pt x="15" y="32"/>
                      </a:cubicBezTo>
                      <a:cubicBezTo>
                        <a:pt x="15" y="32"/>
                        <a:pt x="15" y="32"/>
                        <a:pt x="14" y="32"/>
                      </a:cubicBezTo>
                      <a:cubicBezTo>
                        <a:pt x="14" y="31"/>
                        <a:pt x="14" y="31"/>
                        <a:pt x="14" y="30"/>
                      </a:cubicBezTo>
                      <a:cubicBezTo>
                        <a:pt x="14" y="30"/>
                        <a:pt x="14" y="29"/>
                        <a:pt x="14" y="29"/>
                      </a:cubicBezTo>
                      <a:cubicBezTo>
                        <a:pt x="14" y="28"/>
                        <a:pt x="14" y="27"/>
                        <a:pt x="14" y="27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6" y="24"/>
                        <a:pt x="16" y="24"/>
                        <a:pt x="17" y="23"/>
                      </a:cubicBezTo>
                      <a:cubicBezTo>
                        <a:pt x="17" y="22"/>
                        <a:pt x="18" y="22"/>
                        <a:pt x="18" y="21"/>
                      </a:cubicBezTo>
                      <a:cubicBezTo>
                        <a:pt x="18" y="21"/>
                        <a:pt x="19" y="20"/>
                        <a:pt x="19" y="20"/>
                      </a:cubicBezTo>
                      <a:cubicBezTo>
                        <a:pt x="19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7"/>
                        <a:pt x="19" y="17"/>
                      </a:cubicBezTo>
                      <a:cubicBezTo>
                        <a:pt x="19" y="17"/>
                        <a:pt x="18" y="16"/>
                        <a:pt x="18" y="16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4"/>
                        <a:pt x="18" y="15"/>
                        <a:pt x="18" y="15"/>
                      </a:cubicBezTo>
                      <a:cubicBezTo>
                        <a:pt x="17" y="14"/>
                        <a:pt x="18" y="14"/>
                        <a:pt x="18" y="14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7" y="11"/>
                      </a:cubicBezTo>
                      <a:cubicBezTo>
                        <a:pt x="22" y="7"/>
                        <a:pt x="29" y="4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3"/>
                        <a:pt x="35" y="4"/>
                        <a:pt x="36" y="4"/>
                      </a:cubicBezTo>
                      <a:cubicBezTo>
                        <a:pt x="36" y="3"/>
                        <a:pt x="36" y="4"/>
                        <a:pt x="37" y="4"/>
                      </a:cubicBezTo>
                      <a:cubicBezTo>
                        <a:pt x="37" y="4"/>
                        <a:pt x="38" y="3"/>
                        <a:pt x="38" y="3"/>
                      </a:cubicBezTo>
                      <a:cubicBezTo>
                        <a:pt x="39" y="4"/>
                        <a:pt x="40" y="4"/>
                        <a:pt x="41" y="4"/>
                      </a:cubicBezTo>
                      <a:cubicBezTo>
                        <a:pt x="41" y="4"/>
                        <a:pt x="41" y="4"/>
                        <a:pt x="41" y="3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3" y="3"/>
                        <a:pt x="44" y="3"/>
                        <a:pt x="45" y="3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4" y="0"/>
                        <a:pt x="43" y="0"/>
                      </a:cubicBezTo>
                      <a:cubicBezTo>
                        <a:pt x="43" y="0"/>
                        <a:pt x="43" y="0"/>
                        <a:pt x="42" y="0"/>
                      </a:cubicBezTo>
                      <a:cubicBezTo>
                        <a:pt x="42" y="0"/>
                        <a:pt x="42" y="0"/>
                        <a:pt x="41" y="0"/>
                      </a:cubicBezTo>
                      <a:cubicBezTo>
                        <a:pt x="37" y="0"/>
                        <a:pt x="33" y="1"/>
                        <a:pt x="29" y="3"/>
                      </a:cubicBezTo>
                      <a:cubicBezTo>
                        <a:pt x="28" y="3"/>
                        <a:pt x="27" y="3"/>
                        <a:pt x="27" y="3"/>
                      </a:cubicBezTo>
                      <a:cubicBezTo>
                        <a:pt x="27" y="3"/>
                        <a:pt x="26" y="3"/>
                        <a:pt x="26" y="3"/>
                      </a:cubicBezTo>
                      <a:cubicBezTo>
                        <a:pt x="26" y="4"/>
                        <a:pt x="25" y="4"/>
                        <a:pt x="25" y="4"/>
                      </a:cubicBezTo>
                      <a:cubicBezTo>
                        <a:pt x="24" y="4"/>
                        <a:pt x="24" y="5"/>
                        <a:pt x="23" y="5"/>
                      </a:cubicBezTo>
                      <a:cubicBezTo>
                        <a:pt x="22" y="5"/>
                        <a:pt x="22" y="6"/>
                        <a:pt x="21" y="6"/>
                      </a:cubicBezTo>
                      <a:cubicBezTo>
                        <a:pt x="19" y="7"/>
                        <a:pt x="17" y="9"/>
                        <a:pt x="15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3" y="12"/>
                        <a:pt x="13" y="12"/>
                        <a:pt x="12" y="13"/>
                      </a:cubicBezTo>
                      <a:cubicBezTo>
                        <a:pt x="12" y="13"/>
                        <a:pt x="11" y="14"/>
                        <a:pt x="11" y="14"/>
                      </a:cubicBezTo>
                      <a:cubicBezTo>
                        <a:pt x="10" y="15"/>
                        <a:pt x="10" y="16"/>
                        <a:pt x="9" y="17"/>
                      </a:cubicBezTo>
                      <a:cubicBezTo>
                        <a:pt x="8" y="18"/>
                        <a:pt x="7" y="20"/>
                        <a:pt x="5" y="22"/>
                      </a:cubicBezTo>
                      <a:cubicBezTo>
                        <a:pt x="5" y="22"/>
                        <a:pt x="5" y="23"/>
                        <a:pt x="5" y="23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5"/>
                        <a:pt x="3" y="26"/>
                        <a:pt x="3" y="27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30"/>
                        <a:pt x="2" y="31"/>
                        <a:pt x="1" y="32"/>
                      </a:cubicBezTo>
                      <a:cubicBezTo>
                        <a:pt x="1" y="33"/>
                        <a:pt x="1" y="34"/>
                        <a:pt x="1" y="34"/>
                      </a:cubicBezTo>
                      <a:close/>
                      <a:moveTo>
                        <a:pt x="45" y="34"/>
                      </a:move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4"/>
                        <a:pt x="45" y="54"/>
                        <a:pt x="45" y="54"/>
                      </a:cubicBezTo>
                      <a:cubicBezTo>
                        <a:pt x="45" y="54"/>
                        <a:pt x="44" y="53"/>
                        <a:pt x="44" y="53"/>
                      </a:cubicBezTo>
                      <a:cubicBezTo>
                        <a:pt x="43" y="53"/>
                        <a:pt x="42" y="53"/>
                        <a:pt x="41" y="53"/>
                      </a:cubicBezTo>
                      <a:cubicBezTo>
                        <a:pt x="41" y="53"/>
                        <a:pt x="40" y="52"/>
                        <a:pt x="40" y="51"/>
                      </a:cubicBezTo>
                      <a:cubicBezTo>
                        <a:pt x="40" y="51"/>
                        <a:pt x="40" y="50"/>
                        <a:pt x="40" y="50"/>
                      </a:cubicBezTo>
                      <a:cubicBezTo>
                        <a:pt x="40" y="49"/>
                        <a:pt x="40" y="49"/>
                        <a:pt x="40" y="49"/>
                      </a:cubicBezTo>
                      <a:cubicBezTo>
                        <a:pt x="40" y="48"/>
                        <a:pt x="40" y="48"/>
                        <a:pt x="39" y="47"/>
                      </a:cubicBezTo>
                      <a:cubicBezTo>
                        <a:pt x="38" y="47"/>
                        <a:pt x="37" y="48"/>
                        <a:pt x="36" y="47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cubicBezTo>
                        <a:pt x="37" y="46"/>
                        <a:pt x="36" y="46"/>
                        <a:pt x="37" y="46"/>
                      </a:cubicBezTo>
                      <a:cubicBezTo>
                        <a:pt x="37" y="46"/>
                        <a:pt x="37" y="45"/>
                        <a:pt x="37" y="45"/>
                      </a:cubicBezTo>
                      <a:cubicBezTo>
                        <a:pt x="37" y="45"/>
                        <a:pt x="37" y="45"/>
                        <a:pt x="37" y="44"/>
                      </a:cubicBezTo>
                      <a:cubicBezTo>
                        <a:pt x="37" y="44"/>
                        <a:pt x="38" y="44"/>
                        <a:pt x="38" y="44"/>
                      </a:cubicBezTo>
                      <a:cubicBezTo>
                        <a:pt x="38" y="43"/>
                        <a:pt x="38" y="43"/>
                        <a:pt x="37" y="43"/>
                      </a:cubicBezTo>
                      <a:cubicBezTo>
                        <a:pt x="37" y="43"/>
                        <a:pt x="36" y="43"/>
                        <a:pt x="36" y="43"/>
                      </a:cubicBezTo>
                      <a:cubicBezTo>
                        <a:pt x="35" y="43"/>
                        <a:pt x="35" y="45"/>
                        <a:pt x="34" y="45"/>
                      </a:cubicBezTo>
                      <a:cubicBezTo>
                        <a:pt x="34" y="45"/>
                        <a:pt x="33" y="45"/>
                        <a:pt x="33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1" y="45"/>
                        <a:pt x="31" y="45"/>
                        <a:pt x="30" y="45"/>
                      </a:cubicBezTo>
                      <a:cubicBezTo>
                        <a:pt x="30" y="45"/>
                        <a:pt x="30" y="43"/>
                        <a:pt x="30" y="43"/>
                      </a:cubicBezTo>
                      <a:cubicBezTo>
                        <a:pt x="29" y="42"/>
                        <a:pt x="30" y="41"/>
                        <a:pt x="30" y="40"/>
                      </a:cubicBezTo>
                      <a:cubicBezTo>
                        <a:pt x="30" y="40"/>
                        <a:pt x="30" y="39"/>
                        <a:pt x="30" y="39"/>
                      </a:cubicBezTo>
                      <a:cubicBezTo>
                        <a:pt x="31" y="39"/>
                        <a:pt x="30" y="38"/>
                        <a:pt x="31" y="38"/>
                      </a:cubicBezTo>
                      <a:cubicBezTo>
                        <a:pt x="31" y="37"/>
                        <a:pt x="32" y="37"/>
                        <a:pt x="32" y="37"/>
                      </a:cubicBezTo>
                      <a:cubicBezTo>
                        <a:pt x="33" y="36"/>
                        <a:pt x="33" y="36"/>
                        <a:pt x="34" y="36"/>
                      </a:cubicBezTo>
                      <a:cubicBezTo>
                        <a:pt x="35" y="36"/>
                        <a:pt x="35" y="36"/>
                        <a:pt x="36" y="3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7" y="36"/>
                        <a:pt x="37" y="36"/>
                        <a:pt x="38" y="35"/>
                      </a:cubicBezTo>
                      <a:cubicBezTo>
                        <a:pt x="39" y="35"/>
                        <a:pt x="39" y="35"/>
                        <a:pt x="40" y="35"/>
                      </a:cubicBezTo>
                      <a:cubicBezTo>
                        <a:pt x="40" y="35"/>
                        <a:pt x="41" y="36"/>
                        <a:pt x="41" y="36"/>
                      </a:cubicBezTo>
                      <a:cubicBezTo>
                        <a:pt x="41" y="36"/>
                        <a:pt x="42" y="35"/>
                        <a:pt x="42" y="36"/>
                      </a:cubicBezTo>
                      <a:cubicBezTo>
                        <a:pt x="42" y="36"/>
                        <a:pt x="43" y="36"/>
                        <a:pt x="43" y="36"/>
                      </a:cubicBezTo>
                      <a:cubicBezTo>
                        <a:pt x="43" y="37"/>
                        <a:pt x="42" y="37"/>
                        <a:pt x="43" y="38"/>
                      </a:cubicBezTo>
                      <a:cubicBezTo>
                        <a:pt x="43" y="38"/>
                        <a:pt x="44" y="38"/>
                        <a:pt x="44" y="38"/>
                      </a:cubicBezTo>
                      <a:cubicBezTo>
                        <a:pt x="45" y="38"/>
                        <a:pt x="44" y="38"/>
                        <a:pt x="44" y="37"/>
                      </a:cubicBezTo>
                      <a:cubicBezTo>
                        <a:pt x="44" y="37"/>
                        <a:pt x="44" y="37"/>
                        <a:pt x="44" y="36"/>
                      </a:cubicBezTo>
                      <a:cubicBezTo>
                        <a:pt x="44" y="36"/>
                        <a:pt x="44" y="36"/>
                        <a:pt x="44" y="36"/>
                      </a:cubicBezTo>
                      <a:cubicBezTo>
                        <a:pt x="44" y="35"/>
                        <a:pt x="45" y="34"/>
                        <a:pt x="45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7" name="Freeform: Shape 155">
                  <a:extLst>
                    <a:ext uri="{FF2B5EF4-FFF2-40B4-BE49-F238E27FC236}">
                      <a16:creationId xmlns:a16="http://schemas.microsoft.com/office/drawing/2014/main" id="{F7B4FCE3-4166-76CB-1443-654451EBEBA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69358" y="2646188"/>
                  <a:ext cx="137246" cy="388456"/>
                </a:xfrm>
                <a:custGeom>
                  <a:avLst/>
                  <a:gdLst>
                    <a:gd name="T0" fmla="*/ 4 w 31"/>
                    <a:gd name="T1" fmla="*/ 11 h 88"/>
                    <a:gd name="T2" fmla="*/ 1 w 31"/>
                    <a:gd name="T3" fmla="*/ 22 h 88"/>
                    <a:gd name="T4" fmla="*/ 3 w 31"/>
                    <a:gd name="T5" fmla="*/ 31 h 88"/>
                    <a:gd name="T6" fmla="*/ 11 w 31"/>
                    <a:gd name="T7" fmla="*/ 40 h 88"/>
                    <a:gd name="T8" fmla="*/ 11 w 31"/>
                    <a:gd name="T9" fmla="*/ 88 h 88"/>
                    <a:gd name="T10" fmla="*/ 20 w 31"/>
                    <a:gd name="T11" fmla="*/ 88 h 88"/>
                    <a:gd name="T12" fmla="*/ 20 w 31"/>
                    <a:gd name="T13" fmla="*/ 40 h 88"/>
                    <a:gd name="T14" fmla="*/ 28 w 31"/>
                    <a:gd name="T15" fmla="*/ 31 h 88"/>
                    <a:gd name="T16" fmla="*/ 30 w 31"/>
                    <a:gd name="T17" fmla="*/ 22 h 88"/>
                    <a:gd name="T18" fmla="*/ 27 w 31"/>
                    <a:gd name="T19" fmla="*/ 11 h 88"/>
                    <a:gd name="T20" fmla="*/ 20 w 31"/>
                    <a:gd name="T21" fmla="*/ 0 h 88"/>
                    <a:gd name="T22" fmla="*/ 23 w 31"/>
                    <a:gd name="T23" fmla="*/ 21 h 88"/>
                    <a:gd name="T24" fmla="*/ 20 w 31"/>
                    <a:gd name="T25" fmla="*/ 21 h 88"/>
                    <a:gd name="T26" fmla="*/ 18 w 31"/>
                    <a:gd name="T27" fmla="*/ 0 h 88"/>
                    <a:gd name="T28" fmla="*/ 15 w 31"/>
                    <a:gd name="T29" fmla="*/ 0 h 88"/>
                    <a:gd name="T30" fmla="*/ 13 w 31"/>
                    <a:gd name="T31" fmla="*/ 0 h 88"/>
                    <a:gd name="T32" fmla="*/ 11 w 31"/>
                    <a:gd name="T33" fmla="*/ 21 h 88"/>
                    <a:gd name="T34" fmla="*/ 8 w 31"/>
                    <a:gd name="T35" fmla="*/ 21 h 88"/>
                    <a:gd name="T36" fmla="*/ 10 w 31"/>
                    <a:gd name="T37" fmla="*/ 0 h 88"/>
                    <a:gd name="T38" fmla="*/ 4 w 31"/>
                    <a:gd name="T39" fmla="*/ 11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1" h="88">
                      <a:moveTo>
                        <a:pt x="4" y="11"/>
                      </a:moveTo>
                      <a:cubicBezTo>
                        <a:pt x="2" y="14"/>
                        <a:pt x="1" y="18"/>
                        <a:pt x="1" y="22"/>
                      </a:cubicBezTo>
                      <a:cubicBezTo>
                        <a:pt x="0" y="25"/>
                        <a:pt x="1" y="28"/>
                        <a:pt x="3" y="31"/>
                      </a:cubicBezTo>
                      <a:cubicBezTo>
                        <a:pt x="4" y="34"/>
                        <a:pt x="8" y="38"/>
                        <a:pt x="11" y="40"/>
                      </a:cubicBezTo>
                      <a:cubicBezTo>
                        <a:pt x="11" y="88"/>
                        <a:pt x="11" y="88"/>
                        <a:pt x="11" y="88"/>
                      </a:cubicBezTo>
                      <a:cubicBezTo>
                        <a:pt x="20" y="88"/>
                        <a:pt x="20" y="88"/>
                        <a:pt x="20" y="88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3" y="38"/>
                        <a:pt x="26" y="34"/>
                        <a:pt x="28" y="31"/>
                      </a:cubicBezTo>
                      <a:cubicBezTo>
                        <a:pt x="30" y="28"/>
                        <a:pt x="31" y="25"/>
                        <a:pt x="30" y="22"/>
                      </a:cubicBezTo>
                      <a:cubicBezTo>
                        <a:pt x="30" y="18"/>
                        <a:pt x="28" y="14"/>
                        <a:pt x="27" y="11"/>
                      </a:cubicBezTo>
                      <a:cubicBezTo>
                        <a:pt x="26" y="8"/>
                        <a:pt x="24" y="1"/>
                        <a:pt x="20" y="0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1"/>
                        <a:pt x="5" y="8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8" name="Freeform: Shape 156">
                  <a:extLst>
                    <a:ext uri="{FF2B5EF4-FFF2-40B4-BE49-F238E27FC236}">
                      <a16:creationId xmlns:a16="http://schemas.microsoft.com/office/drawing/2014/main" id="{CFCD89B4-9631-1C26-D750-238A862C42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45817" y="2636385"/>
                  <a:ext cx="140922" cy="398259"/>
                </a:xfrm>
                <a:custGeom>
                  <a:avLst/>
                  <a:gdLst>
                    <a:gd name="T0" fmla="*/ 20 w 32"/>
                    <a:gd name="T1" fmla="*/ 90 h 90"/>
                    <a:gd name="T2" fmla="*/ 20 w 32"/>
                    <a:gd name="T3" fmla="*/ 43 h 90"/>
                    <a:gd name="T4" fmla="*/ 32 w 32"/>
                    <a:gd name="T5" fmla="*/ 24 h 90"/>
                    <a:gd name="T6" fmla="*/ 16 w 32"/>
                    <a:gd name="T7" fmla="*/ 0 h 90"/>
                    <a:gd name="T8" fmla="*/ 0 w 32"/>
                    <a:gd name="T9" fmla="*/ 24 h 90"/>
                    <a:gd name="T10" fmla="*/ 12 w 32"/>
                    <a:gd name="T11" fmla="*/ 43 h 90"/>
                    <a:gd name="T12" fmla="*/ 12 w 32"/>
                    <a:gd name="T13" fmla="*/ 90 h 90"/>
                    <a:gd name="T14" fmla="*/ 20 w 32"/>
                    <a:gd name="T15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90">
                      <a:moveTo>
                        <a:pt x="20" y="90"/>
                      </a:move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7" y="41"/>
                        <a:pt x="32" y="33"/>
                        <a:pt x="32" y="24"/>
                      </a:cubicBezTo>
                      <a:cubicBezTo>
                        <a:pt x="32" y="14"/>
                        <a:pt x="25" y="0"/>
                        <a:pt x="16" y="0"/>
                      </a:cubicBezTo>
                      <a:cubicBezTo>
                        <a:pt x="7" y="0"/>
                        <a:pt x="0" y="14"/>
                        <a:pt x="0" y="24"/>
                      </a:cubicBezTo>
                      <a:cubicBezTo>
                        <a:pt x="0" y="33"/>
                        <a:pt x="5" y="41"/>
                        <a:pt x="12" y="43"/>
                      </a:cubicBezTo>
                      <a:cubicBezTo>
                        <a:pt x="12" y="90"/>
                        <a:pt x="12" y="90"/>
                        <a:pt x="12" y="90"/>
                      </a:cubicBezTo>
                      <a:lnTo>
                        <a:pt x="2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9" name="Freeform: Shape 157">
                  <a:extLst>
                    <a:ext uri="{FF2B5EF4-FFF2-40B4-BE49-F238E27FC236}">
                      <a16:creationId xmlns:a16="http://schemas.microsoft.com/office/drawing/2014/main" id="{41CF988D-4439-157F-605C-83039CAAB66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96543" y="3078759"/>
                  <a:ext cx="162980" cy="167882"/>
                </a:xfrm>
                <a:custGeom>
                  <a:avLst/>
                  <a:gdLst>
                    <a:gd name="T0" fmla="*/ 8 w 37"/>
                    <a:gd name="T1" fmla="*/ 35 h 38"/>
                    <a:gd name="T2" fmla="*/ 18 w 37"/>
                    <a:gd name="T3" fmla="*/ 38 h 38"/>
                    <a:gd name="T4" fmla="*/ 37 w 37"/>
                    <a:gd name="T5" fmla="*/ 19 h 38"/>
                    <a:gd name="T6" fmla="*/ 18 w 37"/>
                    <a:gd name="T7" fmla="*/ 0 h 38"/>
                    <a:gd name="T8" fmla="*/ 0 w 37"/>
                    <a:gd name="T9" fmla="*/ 17 h 38"/>
                    <a:gd name="T10" fmla="*/ 18 w 37"/>
                    <a:gd name="T11" fmla="*/ 17 h 38"/>
                    <a:gd name="T12" fmla="*/ 24 w 37"/>
                    <a:gd name="T13" fmla="*/ 17 h 38"/>
                    <a:gd name="T14" fmla="*/ 20 w 37"/>
                    <a:gd name="T15" fmla="*/ 21 h 38"/>
                    <a:gd name="T16" fmla="*/ 8 w 37"/>
                    <a:gd name="T17" fmla="*/ 3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8">
                      <a:moveTo>
                        <a:pt x="8" y="35"/>
                      </a:moveTo>
                      <a:cubicBezTo>
                        <a:pt x="11" y="37"/>
                        <a:pt x="14" y="38"/>
                        <a:pt x="18" y="38"/>
                      </a:cubicBezTo>
                      <a:cubicBezTo>
                        <a:pt x="29" y="38"/>
                        <a:pt x="37" y="30"/>
                        <a:pt x="37" y="19"/>
                      </a:cubicBezTo>
                      <a:cubicBezTo>
                        <a:pt x="37" y="9"/>
                        <a:pt x="29" y="0"/>
                        <a:pt x="18" y="0"/>
                      </a:cubicBezTo>
                      <a:cubicBezTo>
                        <a:pt x="9" y="0"/>
                        <a:pt x="1" y="7"/>
                        <a:pt x="0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lnTo>
                        <a:pt x="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0" name="Freeform: Shape 158">
                  <a:extLst>
                    <a:ext uri="{FF2B5EF4-FFF2-40B4-BE49-F238E27FC236}">
                      <a16:creationId xmlns:a16="http://schemas.microsoft.com/office/drawing/2014/main" id="{9F8CBC8A-6642-EF9B-9457-D4EA97790E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35530" y="3162087"/>
                  <a:ext cx="340665" cy="322284"/>
                </a:xfrm>
                <a:custGeom>
                  <a:avLst/>
                  <a:gdLst>
                    <a:gd name="T0" fmla="*/ 34 w 77"/>
                    <a:gd name="T1" fmla="*/ 39 h 73"/>
                    <a:gd name="T2" fmla="*/ 34 w 77"/>
                    <a:gd name="T3" fmla="*/ 41 h 73"/>
                    <a:gd name="T4" fmla="*/ 34 w 77"/>
                    <a:gd name="T5" fmla="*/ 43 h 73"/>
                    <a:gd name="T6" fmla="*/ 34 w 77"/>
                    <a:gd name="T7" fmla="*/ 67 h 73"/>
                    <a:gd name="T8" fmla="*/ 25 w 77"/>
                    <a:gd name="T9" fmla="*/ 73 h 73"/>
                    <a:gd name="T10" fmla="*/ 51 w 77"/>
                    <a:gd name="T11" fmla="*/ 73 h 73"/>
                    <a:gd name="T12" fmla="*/ 43 w 77"/>
                    <a:gd name="T13" fmla="*/ 67 h 73"/>
                    <a:gd name="T14" fmla="*/ 43 w 77"/>
                    <a:gd name="T15" fmla="*/ 43 h 73"/>
                    <a:gd name="T16" fmla="*/ 43 w 77"/>
                    <a:gd name="T17" fmla="*/ 41 h 73"/>
                    <a:gd name="T18" fmla="*/ 43 w 77"/>
                    <a:gd name="T19" fmla="*/ 39 h 73"/>
                    <a:gd name="T20" fmla="*/ 65 w 77"/>
                    <a:gd name="T21" fmla="*/ 14 h 73"/>
                    <a:gd name="T22" fmla="*/ 77 w 77"/>
                    <a:gd name="T23" fmla="*/ 0 h 73"/>
                    <a:gd name="T24" fmla="*/ 58 w 77"/>
                    <a:gd name="T25" fmla="*/ 0 h 73"/>
                    <a:gd name="T26" fmla="*/ 0 w 77"/>
                    <a:gd name="T27" fmla="*/ 0 h 73"/>
                    <a:gd name="T28" fmla="*/ 34 w 77"/>
                    <a:gd name="T29" fmla="*/ 39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7" h="73">
                      <a:moveTo>
                        <a:pt x="34" y="39"/>
                      </a:move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29" y="68"/>
                        <a:pt x="25" y="70"/>
                        <a:pt x="25" y="73"/>
                      </a:cubicBezTo>
                      <a:cubicBezTo>
                        <a:pt x="51" y="73"/>
                        <a:pt x="51" y="73"/>
                        <a:pt x="51" y="73"/>
                      </a:cubicBezTo>
                      <a:cubicBezTo>
                        <a:pt x="51" y="70"/>
                        <a:pt x="47" y="68"/>
                        <a:pt x="43" y="67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3" y="39"/>
                        <a:pt x="43" y="39"/>
                        <a:pt x="43" y="39"/>
                      </a:cubicBezTo>
                      <a:cubicBezTo>
                        <a:pt x="65" y="14"/>
                        <a:pt x="65" y="14"/>
                        <a:pt x="65" y="14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4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1" name="Freeform: Shape 159">
                  <a:extLst>
                    <a:ext uri="{FF2B5EF4-FFF2-40B4-BE49-F238E27FC236}">
                      <a16:creationId xmlns:a16="http://schemas.microsoft.com/office/drawing/2014/main" id="{4AACBD0C-B1E9-2A14-70B4-E950852F39D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892623"/>
                  <a:ext cx="366398" cy="93131"/>
                </a:xfrm>
                <a:custGeom>
                  <a:avLst/>
                  <a:gdLst>
                    <a:gd name="T0" fmla="*/ 198 w 299"/>
                    <a:gd name="T1" fmla="*/ 39 h 76"/>
                    <a:gd name="T2" fmla="*/ 104 w 299"/>
                    <a:gd name="T3" fmla="*/ 39 h 76"/>
                    <a:gd name="T4" fmla="*/ 104 w 299"/>
                    <a:gd name="T5" fmla="*/ 0 h 76"/>
                    <a:gd name="T6" fmla="*/ 0 w 299"/>
                    <a:gd name="T7" fmla="*/ 0 h 76"/>
                    <a:gd name="T8" fmla="*/ 0 w 299"/>
                    <a:gd name="T9" fmla="*/ 76 h 76"/>
                    <a:gd name="T10" fmla="*/ 299 w 299"/>
                    <a:gd name="T11" fmla="*/ 76 h 76"/>
                    <a:gd name="T12" fmla="*/ 299 w 299"/>
                    <a:gd name="T13" fmla="*/ 0 h 76"/>
                    <a:gd name="T14" fmla="*/ 198 w 299"/>
                    <a:gd name="T15" fmla="*/ 0 h 76"/>
                    <a:gd name="T16" fmla="*/ 198 w 299"/>
                    <a:gd name="T17" fmla="*/ 39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9" h="76">
                      <a:moveTo>
                        <a:pt x="198" y="39"/>
                      </a:moveTo>
                      <a:lnTo>
                        <a:pt x="104" y="39"/>
                      </a:lnTo>
                      <a:lnTo>
                        <a:pt x="104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299" y="76"/>
                      </a:lnTo>
                      <a:lnTo>
                        <a:pt x="299" y="0"/>
                      </a:lnTo>
                      <a:lnTo>
                        <a:pt x="198" y="0"/>
                      </a:lnTo>
                      <a:lnTo>
                        <a:pt x="198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2" name="Rectangle 160">
                  <a:extLst>
                    <a:ext uri="{FF2B5EF4-FFF2-40B4-BE49-F238E27FC236}">
                      <a16:creationId xmlns:a16="http://schemas.microsoft.com/office/drawing/2014/main" id="{D02562E7-BC57-F142-C843-30D0A4BDB64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028761" y="892623"/>
                  <a:ext cx="71074" cy="2573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3" name="Freeform: Shape 161">
                  <a:extLst>
                    <a:ext uri="{FF2B5EF4-FFF2-40B4-BE49-F238E27FC236}">
                      <a16:creationId xmlns:a16="http://schemas.microsoft.com/office/drawing/2014/main" id="{09DBDC0A-0F3F-4EB8-E08B-ED17E8B7EC8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675725"/>
                  <a:ext cx="366398" cy="194841"/>
                </a:xfrm>
                <a:custGeom>
                  <a:avLst/>
                  <a:gdLst>
                    <a:gd name="T0" fmla="*/ 223 w 299"/>
                    <a:gd name="T1" fmla="*/ 0 h 159"/>
                    <a:gd name="T2" fmla="*/ 151 w 299"/>
                    <a:gd name="T3" fmla="*/ 0 h 159"/>
                    <a:gd name="T4" fmla="*/ 151 w 299"/>
                    <a:gd name="T5" fmla="*/ 29 h 159"/>
                    <a:gd name="T6" fmla="*/ 198 w 299"/>
                    <a:gd name="T7" fmla="*/ 29 h 159"/>
                    <a:gd name="T8" fmla="*/ 198 w 299"/>
                    <a:gd name="T9" fmla="*/ 58 h 159"/>
                    <a:gd name="T10" fmla="*/ 151 w 299"/>
                    <a:gd name="T11" fmla="*/ 58 h 159"/>
                    <a:gd name="T12" fmla="*/ 151 w 299"/>
                    <a:gd name="T13" fmla="*/ 159 h 159"/>
                    <a:gd name="T14" fmla="*/ 198 w 299"/>
                    <a:gd name="T15" fmla="*/ 159 h 159"/>
                    <a:gd name="T16" fmla="*/ 299 w 299"/>
                    <a:gd name="T17" fmla="*/ 159 h 159"/>
                    <a:gd name="T18" fmla="*/ 299 w 299"/>
                    <a:gd name="T19" fmla="*/ 58 h 159"/>
                    <a:gd name="T20" fmla="*/ 223 w 299"/>
                    <a:gd name="T21" fmla="*/ 58 h 159"/>
                    <a:gd name="T22" fmla="*/ 223 w 299"/>
                    <a:gd name="T23" fmla="*/ 0 h 159"/>
                    <a:gd name="T24" fmla="*/ 151 w 299"/>
                    <a:gd name="T25" fmla="*/ 0 h 159"/>
                    <a:gd name="T26" fmla="*/ 79 w 299"/>
                    <a:gd name="T27" fmla="*/ 0 h 159"/>
                    <a:gd name="T28" fmla="*/ 79 w 299"/>
                    <a:gd name="T29" fmla="*/ 58 h 159"/>
                    <a:gd name="T30" fmla="*/ 0 w 299"/>
                    <a:gd name="T31" fmla="*/ 58 h 159"/>
                    <a:gd name="T32" fmla="*/ 0 w 299"/>
                    <a:gd name="T33" fmla="*/ 159 h 159"/>
                    <a:gd name="T34" fmla="*/ 104 w 299"/>
                    <a:gd name="T35" fmla="*/ 159 h 159"/>
                    <a:gd name="T36" fmla="*/ 151 w 299"/>
                    <a:gd name="T37" fmla="*/ 159 h 159"/>
                    <a:gd name="T38" fmla="*/ 151 w 299"/>
                    <a:gd name="T39" fmla="*/ 58 h 159"/>
                    <a:gd name="T40" fmla="*/ 104 w 299"/>
                    <a:gd name="T41" fmla="*/ 58 h 159"/>
                    <a:gd name="T42" fmla="*/ 104 w 299"/>
                    <a:gd name="T43" fmla="*/ 58 h 159"/>
                    <a:gd name="T44" fmla="*/ 104 w 299"/>
                    <a:gd name="T45" fmla="*/ 29 h 159"/>
                    <a:gd name="T46" fmla="*/ 151 w 299"/>
                    <a:gd name="T47" fmla="*/ 29 h 159"/>
                    <a:gd name="T48" fmla="*/ 151 w 299"/>
                    <a:gd name="T49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99" h="159">
                      <a:moveTo>
                        <a:pt x="223" y="0"/>
                      </a:moveTo>
                      <a:lnTo>
                        <a:pt x="151" y="0"/>
                      </a:lnTo>
                      <a:lnTo>
                        <a:pt x="151" y="29"/>
                      </a:lnTo>
                      <a:lnTo>
                        <a:pt x="198" y="29"/>
                      </a:lnTo>
                      <a:lnTo>
                        <a:pt x="198" y="58"/>
                      </a:lnTo>
                      <a:lnTo>
                        <a:pt x="151" y="58"/>
                      </a:lnTo>
                      <a:lnTo>
                        <a:pt x="151" y="159"/>
                      </a:lnTo>
                      <a:lnTo>
                        <a:pt x="198" y="159"/>
                      </a:lnTo>
                      <a:lnTo>
                        <a:pt x="299" y="159"/>
                      </a:lnTo>
                      <a:lnTo>
                        <a:pt x="299" y="58"/>
                      </a:lnTo>
                      <a:lnTo>
                        <a:pt x="223" y="58"/>
                      </a:lnTo>
                      <a:lnTo>
                        <a:pt x="223" y="0"/>
                      </a:lnTo>
                      <a:close/>
                      <a:moveTo>
                        <a:pt x="151" y="0"/>
                      </a:moveTo>
                      <a:lnTo>
                        <a:pt x="79" y="0"/>
                      </a:lnTo>
                      <a:lnTo>
                        <a:pt x="79" y="58"/>
                      </a:lnTo>
                      <a:lnTo>
                        <a:pt x="0" y="58"/>
                      </a:lnTo>
                      <a:lnTo>
                        <a:pt x="0" y="159"/>
                      </a:lnTo>
                      <a:lnTo>
                        <a:pt x="104" y="159"/>
                      </a:lnTo>
                      <a:lnTo>
                        <a:pt x="151" y="159"/>
                      </a:lnTo>
                      <a:lnTo>
                        <a:pt x="151" y="58"/>
                      </a:lnTo>
                      <a:lnTo>
                        <a:pt x="104" y="58"/>
                      </a:lnTo>
                      <a:lnTo>
                        <a:pt x="104" y="58"/>
                      </a:lnTo>
                      <a:lnTo>
                        <a:pt x="104" y="29"/>
                      </a:lnTo>
                      <a:lnTo>
                        <a:pt x="151" y="29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4" name="Freeform: Shape 162">
                  <a:extLst>
                    <a:ext uri="{FF2B5EF4-FFF2-40B4-BE49-F238E27FC236}">
                      <a16:creationId xmlns:a16="http://schemas.microsoft.com/office/drawing/2014/main" id="{2A085F8E-3641-231C-A276-E0A828548D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08797" y="1272501"/>
                  <a:ext cx="371300" cy="379878"/>
                </a:xfrm>
                <a:custGeom>
                  <a:avLst/>
                  <a:gdLst>
                    <a:gd name="T0" fmla="*/ 42 w 84"/>
                    <a:gd name="T1" fmla="*/ 0 h 86"/>
                    <a:gd name="T2" fmla="*/ 33 w 84"/>
                    <a:gd name="T3" fmla="*/ 18 h 86"/>
                    <a:gd name="T4" fmla="*/ 33 w 84"/>
                    <a:gd name="T5" fmla="*/ 32 h 86"/>
                    <a:gd name="T6" fmla="*/ 0 w 84"/>
                    <a:gd name="T7" fmla="*/ 46 h 86"/>
                    <a:gd name="T8" fmla="*/ 0 w 84"/>
                    <a:gd name="T9" fmla="*/ 55 h 86"/>
                    <a:gd name="T10" fmla="*/ 33 w 84"/>
                    <a:gd name="T11" fmla="*/ 48 h 86"/>
                    <a:gd name="T12" fmla="*/ 33 w 84"/>
                    <a:gd name="T13" fmla="*/ 67 h 86"/>
                    <a:gd name="T14" fmla="*/ 19 w 84"/>
                    <a:gd name="T15" fmla="*/ 77 h 86"/>
                    <a:gd name="T16" fmla="*/ 19 w 84"/>
                    <a:gd name="T17" fmla="*/ 86 h 86"/>
                    <a:gd name="T18" fmla="*/ 42 w 84"/>
                    <a:gd name="T19" fmla="*/ 78 h 86"/>
                    <a:gd name="T20" fmla="*/ 65 w 84"/>
                    <a:gd name="T21" fmla="*/ 86 h 86"/>
                    <a:gd name="T22" fmla="*/ 65 w 84"/>
                    <a:gd name="T23" fmla="*/ 77 h 86"/>
                    <a:gd name="T24" fmla="*/ 52 w 84"/>
                    <a:gd name="T25" fmla="*/ 67 h 86"/>
                    <a:gd name="T26" fmla="*/ 52 w 84"/>
                    <a:gd name="T27" fmla="*/ 48 h 86"/>
                    <a:gd name="T28" fmla="*/ 84 w 84"/>
                    <a:gd name="T29" fmla="*/ 55 h 86"/>
                    <a:gd name="T30" fmla="*/ 84 w 84"/>
                    <a:gd name="T31" fmla="*/ 46 h 86"/>
                    <a:gd name="T32" fmla="*/ 52 w 84"/>
                    <a:gd name="T33" fmla="*/ 32 h 86"/>
                    <a:gd name="T34" fmla="*/ 52 w 84"/>
                    <a:gd name="T35" fmla="*/ 18 h 86"/>
                    <a:gd name="T36" fmla="*/ 42 w 84"/>
                    <a:gd name="T3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4" h="86">
                      <a:moveTo>
                        <a:pt x="42" y="0"/>
                      </a:moveTo>
                      <a:cubicBezTo>
                        <a:pt x="37" y="0"/>
                        <a:pt x="33" y="13"/>
                        <a:pt x="33" y="18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33" y="48"/>
                        <a:pt x="33" y="48"/>
                        <a:pt x="33" y="48"/>
                      </a:cubicBezTo>
                      <a:cubicBezTo>
                        <a:pt x="33" y="67"/>
                        <a:pt x="33" y="67"/>
                        <a:pt x="33" y="67"/>
                      </a:cubicBezTo>
                      <a:cubicBezTo>
                        <a:pt x="19" y="77"/>
                        <a:pt x="19" y="77"/>
                        <a:pt x="19" y="77"/>
                      </a:cubicBezTo>
                      <a:cubicBezTo>
                        <a:pt x="19" y="86"/>
                        <a:pt x="19" y="86"/>
                        <a:pt x="19" y="86"/>
                      </a:cubicBezTo>
                      <a:cubicBezTo>
                        <a:pt x="42" y="78"/>
                        <a:pt x="42" y="78"/>
                        <a:pt x="42" y="78"/>
                      </a:cubicBezTo>
                      <a:cubicBezTo>
                        <a:pt x="65" y="86"/>
                        <a:pt x="65" y="86"/>
                        <a:pt x="65" y="86"/>
                      </a:cubicBezTo>
                      <a:cubicBezTo>
                        <a:pt x="65" y="77"/>
                        <a:pt x="65" y="77"/>
                        <a:pt x="65" y="77"/>
                      </a:cubicBezTo>
                      <a:cubicBezTo>
                        <a:pt x="52" y="67"/>
                        <a:pt x="52" y="67"/>
                        <a:pt x="52" y="67"/>
                      </a:cubicBezTo>
                      <a:cubicBezTo>
                        <a:pt x="52" y="48"/>
                        <a:pt x="52" y="48"/>
                        <a:pt x="52" y="48"/>
                      </a:cubicBezTo>
                      <a:cubicBezTo>
                        <a:pt x="84" y="55"/>
                        <a:pt x="84" y="55"/>
                        <a:pt x="84" y="55"/>
                      </a:cubicBezTo>
                      <a:cubicBezTo>
                        <a:pt x="84" y="46"/>
                        <a:pt x="84" y="46"/>
                        <a:pt x="84" y="46"/>
                      </a:cubicBezTo>
                      <a:cubicBezTo>
                        <a:pt x="52" y="32"/>
                        <a:pt x="52" y="32"/>
                        <a:pt x="52" y="32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3"/>
                        <a:pt x="48" y="0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5" name="Freeform: Shape 163">
                  <a:extLst>
                    <a:ext uri="{FF2B5EF4-FFF2-40B4-BE49-F238E27FC236}">
                      <a16:creationId xmlns:a16="http://schemas.microsoft.com/office/drawing/2014/main" id="{6AEF2659-6BCA-4497-2656-32E68771B6F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1723" y="2292044"/>
                  <a:ext cx="269591" cy="216898"/>
                </a:xfrm>
                <a:custGeom>
                  <a:avLst/>
                  <a:gdLst>
                    <a:gd name="T0" fmla="*/ 48 w 61"/>
                    <a:gd name="T1" fmla="*/ 49 h 49"/>
                    <a:gd name="T2" fmla="*/ 48 w 61"/>
                    <a:gd name="T3" fmla="*/ 32 h 49"/>
                    <a:gd name="T4" fmla="*/ 56 w 61"/>
                    <a:gd name="T5" fmla="*/ 24 h 49"/>
                    <a:gd name="T6" fmla="*/ 61 w 61"/>
                    <a:gd name="T7" fmla="*/ 24 h 49"/>
                    <a:gd name="T8" fmla="*/ 61 w 61"/>
                    <a:gd name="T9" fmla="*/ 6 h 49"/>
                    <a:gd name="T10" fmla="*/ 54 w 61"/>
                    <a:gd name="T11" fmla="*/ 0 h 49"/>
                    <a:gd name="T12" fmla="*/ 39 w 61"/>
                    <a:gd name="T13" fmla="*/ 0 h 49"/>
                    <a:gd name="T14" fmla="*/ 39 w 61"/>
                    <a:gd name="T15" fmla="*/ 8 h 49"/>
                    <a:gd name="T16" fmla="*/ 45 w 61"/>
                    <a:gd name="T17" fmla="*/ 13 h 49"/>
                    <a:gd name="T18" fmla="*/ 39 w 61"/>
                    <a:gd name="T19" fmla="*/ 19 h 49"/>
                    <a:gd name="T20" fmla="*/ 39 w 61"/>
                    <a:gd name="T21" fmla="*/ 22 h 49"/>
                    <a:gd name="T22" fmla="*/ 45 w 61"/>
                    <a:gd name="T23" fmla="*/ 28 h 49"/>
                    <a:gd name="T24" fmla="*/ 39 w 61"/>
                    <a:gd name="T25" fmla="*/ 33 h 49"/>
                    <a:gd name="T26" fmla="*/ 39 w 61"/>
                    <a:gd name="T27" fmla="*/ 49 h 49"/>
                    <a:gd name="T28" fmla="*/ 48 w 61"/>
                    <a:gd name="T29" fmla="*/ 49 h 49"/>
                    <a:gd name="T30" fmla="*/ 39 w 61"/>
                    <a:gd name="T31" fmla="*/ 0 h 49"/>
                    <a:gd name="T32" fmla="*/ 22 w 61"/>
                    <a:gd name="T33" fmla="*/ 0 h 49"/>
                    <a:gd name="T34" fmla="*/ 22 w 61"/>
                    <a:gd name="T35" fmla="*/ 8 h 49"/>
                    <a:gd name="T36" fmla="*/ 22 w 61"/>
                    <a:gd name="T37" fmla="*/ 8 h 49"/>
                    <a:gd name="T38" fmla="*/ 22 w 61"/>
                    <a:gd name="T39" fmla="*/ 8 h 49"/>
                    <a:gd name="T40" fmla="*/ 27 w 61"/>
                    <a:gd name="T41" fmla="*/ 13 h 49"/>
                    <a:gd name="T42" fmla="*/ 22 w 61"/>
                    <a:gd name="T43" fmla="*/ 19 h 49"/>
                    <a:gd name="T44" fmla="*/ 22 w 61"/>
                    <a:gd name="T45" fmla="*/ 19 h 49"/>
                    <a:gd name="T46" fmla="*/ 22 w 61"/>
                    <a:gd name="T47" fmla="*/ 22 h 49"/>
                    <a:gd name="T48" fmla="*/ 22 w 61"/>
                    <a:gd name="T49" fmla="*/ 22 h 49"/>
                    <a:gd name="T50" fmla="*/ 22 w 61"/>
                    <a:gd name="T51" fmla="*/ 22 h 49"/>
                    <a:gd name="T52" fmla="*/ 27 w 61"/>
                    <a:gd name="T53" fmla="*/ 28 h 49"/>
                    <a:gd name="T54" fmla="*/ 22 w 61"/>
                    <a:gd name="T55" fmla="*/ 33 h 49"/>
                    <a:gd name="T56" fmla="*/ 22 w 61"/>
                    <a:gd name="T57" fmla="*/ 33 h 49"/>
                    <a:gd name="T58" fmla="*/ 22 w 61"/>
                    <a:gd name="T59" fmla="*/ 49 h 49"/>
                    <a:gd name="T60" fmla="*/ 39 w 61"/>
                    <a:gd name="T61" fmla="*/ 49 h 49"/>
                    <a:gd name="T62" fmla="*/ 39 w 61"/>
                    <a:gd name="T63" fmla="*/ 33 h 49"/>
                    <a:gd name="T64" fmla="*/ 39 w 61"/>
                    <a:gd name="T65" fmla="*/ 33 h 49"/>
                    <a:gd name="T66" fmla="*/ 34 w 61"/>
                    <a:gd name="T67" fmla="*/ 28 h 49"/>
                    <a:gd name="T68" fmla="*/ 39 w 61"/>
                    <a:gd name="T69" fmla="*/ 22 h 49"/>
                    <a:gd name="T70" fmla="*/ 39 w 61"/>
                    <a:gd name="T71" fmla="*/ 22 h 49"/>
                    <a:gd name="T72" fmla="*/ 39 w 61"/>
                    <a:gd name="T73" fmla="*/ 22 h 49"/>
                    <a:gd name="T74" fmla="*/ 39 w 61"/>
                    <a:gd name="T75" fmla="*/ 19 h 49"/>
                    <a:gd name="T76" fmla="*/ 39 w 61"/>
                    <a:gd name="T77" fmla="*/ 19 h 49"/>
                    <a:gd name="T78" fmla="*/ 34 w 61"/>
                    <a:gd name="T79" fmla="*/ 13 h 49"/>
                    <a:gd name="T80" fmla="*/ 39 w 61"/>
                    <a:gd name="T81" fmla="*/ 8 h 49"/>
                    <a:gd name="T82" fmla="*/ 39 w 61"/>
                    <a:gd name="T83" fmla="*/ 8 h 49"/>
                    <a:gd name="T84" fmla="*/ 39 w 61"/>
                    <a:gd name="T85" fmla="*/ 8 h 49"/>
                    <a:gd name="T86" fmla="*/ 39 w 61"/>
                    <a:gd name="T87" fmla="*/ 0 h 49"/>
                    <a:gd name="T88" fmla="*/ 22 w 61"/>
                    <a:gd name="T89" fmla="*/ 0 h 49"/>
                    <a:gd name="T90" fmla="*/ 6 w 61"/>
                    <a:gd name="T91" fmla="*/ 0 h 49"/>
                    <a:gd name="T92" fmla="*/ 0 w 61"/>
                    <a:gd name="T93" fmla="*/ 6 h 49"/>
                    <a:gd name="T94" fmla="*/ 0 w 61"/>
                    <a:gd name="T95" fmla="*/ 24 h 49"/>
                    <a:gd name="T96" fmla="*/ 5 w 61"/>
                    <a:gd name="T97" fmla="*/ 24 h 49"/>
                    <a:gd name="T98" fmla="*/ 13 w 61"/>
                    <a:gd name="T99" fmla="*/ 32 h 49"/>
                    <a:gd name="T100" fmla="*/ 13 w 61"/>
                    <a:gd name="T101" fmla="*/ 49 h 49"/>
                    <a:gd name="T102" fmla="*/ 22 w 61"/>
                    <a:gd name="T103" fmla="*/ 49 h 49"/>
                    <a:gd name="T104" fmla="*/ 22 w 61"/>
                    <a:gd name="T105" fmla="*/ 33 h 49"/>
                    <a:gd name="T106" fmla="*/ 16 w 61"/>
                    <a:gd name="T107" fmla="*/ 28 h 49"/>
                    <a:gd name="T108" fmla="*/ 22 w 61"/>
                    <a:gd name="T109" fmla="*/ 22 h 49"/>
                    <a:gd name="T110" fmla="*/ 22 w 61"/>
                    <a:gd name="T111" fmla="*/ 19 h 49"/>
                    <a:gd name="T112" fmla="*/ 16 w 61"/>
                    <a:gd name="T113" fmla="*/ 13 h 49"/>
                    <a:gd name="T114" fmla="*/ 22 w 61"/>
                    <a:gd name="T115" fmla="*/ 8 h 49"/>
                    <a:gd name="T116" fmla="*/ 22 w 61"/>
                    <a:gd name="T11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1" h="49">
                      <a:moveTo>
                        <a:pt x="48" y="49"/>
                      </a:move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8" y="27"/>
                        <a:pt x="51" y="24"/>
                        <a:pt x="56" y="24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3"/>
                        <a:pt x="58" y="0"/>
                        <a:pt x="54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42" y="8"/>
                        <a:pt x="45" y="10"/>
                        <a:pt x="45" y="13"/>
                      </a:cubicBezTo>
                      <a:cubicBezTo>
                        <a:pt x="45" y="16"/>
                        <a:pt x="42" y="19"/>
                        <a:pt x="39" y="19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42" y="22"/>
                        <a:pt x="45" y="25"/>
                        <a:pt x="45" y="28"/>
                      </a:cubicBezTo>
                      <a:cubicBezTo>
                        <a:pt x="45" y="31"/>
                        <a:pt x="42" y="33"/>
                        <a:pt x="39" y="33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lnTo>
                        <a:pt x="48" y="49"/>
                      </a:lnTo>
                      <a:close/>
                      <a:moveTo>
                        <a:pt x="39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5" y="8"/>
                        <a:pt x="27" y="10"/>
                        <a:pt x="27" y="13"/>
                      </a:cubicBezTo>
                      <a:cubicBezTo>
                        <a:pt x="27" y="16"/>
                        <a:pt x="25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2"/>
                        <a:pt x="27" y="25"/>
                        <a:pt x="27" y="28"/>
                      </a:cubicBezTo>
                      <a:cubicBezTo>
                        <a:pt x="27" y="31"/>
                        <a:pt x="25" y="33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6" y="33"/>
                        <a:pt x="34" y="31"/>
                        <a:pt x="34" y="28"/>
                      </a:cubicBezTo>
                      <a:cubicBezTo>
                        <a:pt x="34" y="25"/>
                        <a:pt x="36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6" y="19"/>
                        <a:pt x="34" y="16"/>
                        <a:pt x="34" y="13"/>
                      </a:cubicBezTo>
                      <a:cubicBezTo>
                        <a:pt x="34" y="10"/>
                        <a:pt x="36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lnTo>
                        <a:pt x="39" y="0"/>
                      </a:lnTo>
                      <a:close/>
                      <a:moveTo>
                        <a:pt x="22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10" y="24"/>
                        <a:pt x="13" y="27"/>
                        <a:pt x="13" y="32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19" y="33"/>
                        <a:pt x="16" y="31"/>
                        <a:pt x="16" y="28"/>
                      </a:cubicBezTo>
                      <a:cubicBezTo>
                        <a:pt x="16" y="25"/>
                        <a:pt x="19" y="22"/>
                        <a:pt x="22" y="22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19" y="19"/>
                        <a:pt x="16" y="16"/>
                        <a:pt x="16" y="13"/>
                      </a:cubicBezTo>
                      <a:cubicBezTo>
                        <a:pt x="16" y="10"/>
                        <a:pt x="19" y="8"/>
                        <a:pt x="22" y="8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6" name="Freeform: Shape 164">
                  <a:extLst>
                    <a:ext uri="{FF2B5EF4-FFF2-40B4-BE49-F238E27FC236}">
                      <a16:creationId xmlns:a16="http://schemas.microsoft.com/office/drawing/2014/main" id="{6C404048-F917-F9AD-9D38-3C913797D8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03932" y="2412135"/>
                  <a:ext cx="366398" cy="193615"/>
                </a:xfrm>
                <a:custGeom>
                  <a:avLst/>
                  <a:gdLst>
                    <a:gd name="T0" fmla="*/ 78 w 83"/>
                    <a:gd name="T1" fmla="*/ 0 h 44"/>
                    <a:gd name="T2" fmla="*/ 72 w 83"/>
                    <a:gd name="T3" fmla="*/ 0 h 44"/>
                    <a:gd name="T4" fmla="*/ 67 w 83"/>
                    <a:gd name="T5" fmla="*/ 0 h 44"/>
                    <a:gd name="T6" fmla="*/ 61 w 83"/>
                    <a:gd name="T7" fmla="*/ 5 h 44"/>
                    <a:gd name="T8" fmla="*/ 61 w 83"/>
                    <a:gd name="T9" fmla="*/ 24 h 44"/>
                    <a:gd name="T10" fmla="*/ 21 w 83"/>
                    <a:gd name="T11" fmla="*/ 24 h 44"/>
                    <a:gd name="T12" fmla="*/ 21 w 83"/>
                    <a:gd name="T13" fmla="*/ 5 h 44"/>
                    <a:gd name="T14" fmla="*/ 16 w 83"/>
                    <a:gd name="T15" fmla="*/ 0 h 44"/>
                    <a:gd name="T16" fmla="*/ 11 w 83"/>
                    <a:gd name="T17" fmla="*/ 0 h 44"/>
                    <a:gd name="T18" fmla="*/ 6 w 83"/>
                    <a:gd name="T19" fmla="*/ 0 h 44"/>
                    <a:gd name="T20" fmla="*/ 0 w 83"/>
                    <a:gd name="T21" fmla="*/ 5 h 44"/>
                    <a:gd name="T22" fmla="*/ 0 w 83"/>
                    <a:gd name="T23" fmla="*/ 33 h 44"/>
                    <a:gd name="T24" fmla="*/ 8 w 83"/>
                    <a:gd name="T25" fmla="*/ 41 h 44"/>
                    <a:gd name="T26" fmla="*/ 8 w 83"/>
                    <a:gd name="T27" fmla="*/ 41 h 44"/>
                    <a:gd name="T28" fmla="*/ 9 w 83"/>
                    <a:gd name="T29" fmla="*/ 43 h 44"/>
                    <a:gd name="T30" fmla="*/ 11 w 83"/>
                    <a:gd name="T31" fmla="*/ 44 h 44"/>
                    <a:gd name="T32" fmla="*/ 13 w 83"/>
                    <a:gd name="T33" fmla="*/ 44 h 44"/>
                    <a:gd name="T34" fmla="*/ 15 w 83"/>
                    <a:gd name="T35" fmla="*/ 43 h 44"/>
                    <a:gd name="T36" fmla="*/ 16 w 83"/>
                    <a:gd name="T37" fmla="*/ 41 h 44"/>
                    <a:gd name="T38" fmla="*/ 16 w 83"/>
                    <a:gd name="T39" fmla="*/ 41 h 44"/>
                    <a:gd name="T40" fmla="*/ 67 w 83"/>
                    <a:gd name="T41" fmla="*/ 41 h 44"/>
                    <a:gd name="T42" fmla="*/ 67 w 83"/>
                    <a:gd name="T43" fmla="*/ 41 h 44"/>
                    <a:gd name="T44" fmla="*/ 68 w 83"/>
                    <a:gd name="T45" fmla="*/ 43 h 44"/>
                    <a:gd name="T46" fmla="*/ 70 w 83"/>
                    <a:gd name="T47" fmla="*/ 44 h 44"/>
                    <a:gd name="T48" fmla="*/ 72 w 83"/>
                    <a:gd name="T49" fmla="*/ 44 h 44"/>
                    <a:gd name="T50" fmla="*/ 74 w 83"/>
                    <a:gd name="T51" fmla="*/ 43 h 44"/>
                    <a:gd name="T52" fmla="*/ 75 w 83"/>
                    <a:gd name="T53" fmla="*/ 41 h 44"/>
                    <a:gd name="T54" fmla="*/ 75 w 83"/>
                    <a:gd name="T55" fmla="*/ 41 h 44"/>
                    <a:gd name="T56" fmla="*/ 78 w 83"/>
                    <a:gd name="T57" fmla="*/ 41 h 44"/>
                    <a:gd name="T58" fmla="*/ 83 w 83"/>
                    <a:gd name="T59" fmla="*/ 33 h 44"/>
                    <a:gd name="T60" fmla="*/ 83 w 83"/>
                    <a:gd name="T61" fmla="*/ 5 h 44"/>
                    <a:gd name="T62" fmla="*/ 78 w 83"/>
                    <a:gd name="T6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3" h="44">
                      <a:moveTo>
                        <a:pt x="78" y="0"/>
                      </a:move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4" y="0"/>
                        <a:pt x="61" y="1"/>
                        <a:pt x="61" y="5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1"/>
                        <a:pt x="20" y="0"/>
                        <a:pt x="16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1"/>
                        <a:pt x="0" y="5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6"/>
                        <a:pt x="4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2"/>
                        <a:pt x="8" y="42"/>
                        <a:pt x="9" y="43"/>
                      </a:cubicBezTo>
                      <a:cubicBezTo>
                        <a:pt x="9" y="44"/>
                        <a:pt x="10" y="44"/>
                        <a:pt x="11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4" y="44"/>
                        <a:pt x="15" y="44"/>
                        <a:pt x="15" y="43"/>
                      </a:cubicBezTo>
                      <a:cubicBezTo>
                        <a:pt x="16" y="42"/>
                        <a:pt x="16" y="42"/>
                        <a:pt x="16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2"/>
                        <a:pt x="67" y="42"/>
                        <a:pt x="68" y="43"/>
                      </a:cubicBezTo>
                      <a:cubicBezTo>
                        <a:pt x="68" y="44"/>
                        <a:pt x="69" y="44"/>
                        <a:pt x="70" y="44"/>
                      </a:cubicBezTo>
                      <a:cubicBezTo>
                        <a:pt x="72" y="44"/>
                        <a:pt x="72" y="44"/>
                        <a:pt x="72" y="44"/>
                      </a:cubicBezTo>
                      <a:cubicBezTo>
                        <a:pt x="73" y="44"/>
                        <a:pt x="74" y="44"/>
                        <a:pt x="74" y="43"/>
                      </a:cubicBezTo>
                      <a:cubicBezTo>
                        <a:pt x="75" y="42"/>
                        <a:pt x="75" y="42"/>
                        <a:pt x="75" y="41"/>
                      </a:cubicBezTo>
                      <a:cubicBezTo>
                        <a:pt x="75" y="41"/>
                        <a:pt x="75" y="41"/>
                        <a:pt x="75" y="41"/>
                      </a:cubicBezTo>
                      <a:cubicBezTo>
                        <a:pt x="78" y="41"/>
                        <a:pt x="78" y="41"/>
                        <a:pt x="78" y="41"/>
                      </a:cubicBezTo>
                      <a:cubicBezTo>
                        <a:pt x="81" y="41"/>
                        <a:pt x="83" y="36"/>
                        <a:pt x="83" y="33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3" y="1"/>
                        <a:pt x="81" y="0"/>
                        <a:pt x="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7" name="Oval 165">
                  <a:extLst>
                    <a:ext uri="{FF2B5EF4-FFF2-40B4-BE49-F238E27FC236}">
                      <a16:creationId xmlns:a16="http://schemas.microsoft.com/office/drawing/2014/main" id="{1E9574A4-7193-0C74-B19A-C19086A0DA2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36159"/>
                  <a:ext cx="31861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8" name="Oval 166">
                  <a:extLst>
                    <a:ext uri="{FF2B5EF4-FFF2-40B4-BE49-F238E27FC236}">
                      <a16:creationId xmlns:a16="http://schemas.microsoft.com/office/drawing/2014/main" id="{93967895-F8C2-125D-D2BA-1C2E97479A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36159"/>
                  <a:ext cx="30635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9" name="Oval 167">
                  <a:extLst>
                    <a:ext uri="{FF2B5EF4-FFF2-40B4-BE49-F238E27FC236}">
                      <a16:creationId xmlns:a16="http://schemas.microsoft.com/office/drawing/2014/main" id="{22EE5956-30D3-1A63-3F38-2A01F8683B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98655"/>
                  <a:ext cx="31861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0" name="Oval 168">
                  <a:extLst>
                    <a:ext uri="{FF2B5EF4-FFF2-40B4-BE49-F238E27FC236}">
                      <a16:creationId xmlns:a16="http://schemas.microsoft.com/office/drawing/2014/main" id="{87AD1994-28E4-DACF-ADDA-1C9703D566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98655"/>
                  <a:ext cx="30635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1" name="Freeform: Shape 169">
                  <a:extLst>
                    <a:ext uri="{FF2B5EF4-FFF2-40B4-BE49-F238E27FC236}">
                      <a16:creationId xmlns:a16="http://schemas.microsoft.com/office/drawing/2014/main" id="{79E8B667-69D0-EA54-F82E-3BE9E8EC08D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14151" y="808069"/>
                  <a:ext cx="384780" cy="322284"/>
                </a:xfrm>
                <a:custGeom>
                  <a:avLst/>
                  <a:gdLst>
                    <a:gd name="T0" fmla="*/ 58 w 87"/>
                    <a:gd name="T1" fmla="*/ 0 h 73"/>
                    <a:gd name="T2" fmla="*/ 31 w 87"/>
                    <a:gd name="T3" fmla="*/ 0 h 73"/>
                    <a:gd name="T4" fmla="*/ 0 w 87"/>
                    <a:gd name="T5" fmla="*/ 26 h 73"/>
                    <a:gd name="T6" fmla="*/ 9 w 87"/>
                    <a:gd name="T7" fmla="*/ 38 h 73"/>
                    <a:gd name="T8" fmla="*/ 20 w 87"/>
                    <a:gd name="T9" fmla="*/ 27 h 73"/>
                    <a:gd name="T10" fmla="*/ 20 w 87"/>
                    <a:gd name="T11" fmla="*/ 73 h 73"/>
                    <a:gd name="T12" fmla="*/ 44 w 87"/>
                    <a:gd name="T13" fmla="*/ 73 h 73"/>
                    <a:gd name="T14" fmla="*/ 68 w 87"/>
                    <a:gd name="T15" fmla="*/ 73 h 73"/>
                    <a:gd name="T16" fmla="*/ 67 w 87"/>
                    <a:gd name="T17" fmla="*/ 27 h 73"/>
                    <a:gd name="T18" fmla="*/ 79 w 87"/>
                    <a:gd name="T19" fmla="*/ 38 h 73"/>
                    <a:gd name="T20" fmla="*/ 87 w 87"/>
                    <a:gd name="T21" fmla="*/ 26 h 73"/>
                    <a:gd name="T22" fmla="*/ 58 w 87"/>
                    <a:gd name="T2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7" h="73">
                      <a:moveTo>
                        <a:pt x="58" y="0"/>
                      </a:moveTo>
                      <a:cubicBezTo>
                        <a:pt x="53" y="8"/>
                        <a:pt x="36" y="8"/>
                        <a:pt x="31" y="0"/>
                      </a:cubicBezTo>
                      <a:cubicBezTo>
                        <a:pt x="31" y="0"/>
                        <a:pt x="5" y="15"/>
                        <a:pt x="0" y="26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16" y="30"/>
                        <a:pt x="20" y="27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44" y="73"/>
                        <a:pt x="44" y="73"/>
                        <a:pt x="44" y="73"/>
                      </a:cubicBezTo>
                      <a:cubicBezTo>
                        <a:pt x="68" y="73"/>
                        <a:pt x="68" y="73"/>
                        <a:pt x="68" y="73"/>
                      </a:cubicBezTo>
                      <a:cubicBezTo>
                        <a:pt x="67" y="27"/>
                        <a:pt x="67" y="27"/>
                        <a:pt x="67" y="27"/>
                      </a:cubicBezTo>
                      <a:cubicBezTo>
                        <a:pt x="71" y="30"/>
                        <a:pt x="79" y="38"/>
                        <a:pt x="79" y="38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2" y="15"/>
                        <a:pt x="58" y="0"/>
                        <a:pt x="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2" name="Freeform: Shape 170">
                  <a:extLst>
                    <a:ext uri="{FF2B5EF4-FFF2-40B4-BE49-F238E27FC236}">
                      <a16:creationId xmlns:a16="http://schemas.microsoft.com/office/drawing/2014/main" id="{14915BF4-F902-6C4D-1927-C4C0C62135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56299" y="795815"/>
                  <a:ext cx="110287" cy="30635"/>
                </a:xfrm>
                <a:custGeom>
                  <a:avLst/>
                  <a:gdLst>
                    <a:gd name="T0" fmla="*/ 13 w 25"/>
                    <a:gd name="T1" fmla="*/ 7 h 7"/>
                    <a:gd name="T2" fmla="*/ 24 w 25"/>
                    <a:gd name="T3" fmla="*/ 2 h 7"/>
                    <a:gd name="T4" fmla="*/ 24 w 25"/>
                    <a:gd name="T5" fmla="*/ 0 h 7"/>
                    <a:gd name="T6" fmla="*/ 22 w 25"/>
                    <a:gd name="T7" fmla="*/ 1 h 7"/>
                    <a:gd name="T8" fmla="*/ 13 w 25"/>
                    <a:gd name="T9" fmla="*/ 5 h 7"/>
                    <a:gd name="T10" fmla="*/ 3 w 25"/>
                    <a:gd name="T11" fmla="*/ 1 h 7"/>
                    <a:gd name="T12" fmla="*/ 1 w 25"/>
                    <a:gd name="T13" fmla="*/ 0 h 7"/>
                    <a:gd name="T14" fmla="*/ 1 w 25"/>
                    <a:gd name="T15" fmla="*/ 2 h 7"/>
                    <a:gd name="T16" fmla="*/ 13 w 25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">
                      <a:moveTo>
                        <a:pt x="13" y="7"/>
                      </a:moveTo>
                      <a:cubicBezTo>
                        <a:pt x="18" y="7"/>
                        <a:pt x="23" y="5"/>
                        <a:pt x="24" y="2"/>
                      </a:cubicBezTo>
                      <a:cubicBezTo>
                        <a:pt x="25" y="2"/>
                        <a:pt x="24" y="1"/>
                        <a:pt x="24" y="0"/>
                      </a:cubicBezTo>
                      <a:cubicBezTo>
                        <a:pt x="23" y="0"/>
                        <a:pt x="22" y="0"/>
                        <a:pt x="22" y="1"/>
                      </a:cubicBezTo>
                      <a:cubicBezTo>
                        <a:pt x="21" y="3"/>
                        <a:pt x="17" y="5"/>
                        <a:pt x="13" y="5"/>
                      </a:cubicBezTo>
                      <a:cubicBezTo>
                        <a:pt x="8" y="5"/>
                        <a:pt x="4" y="3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2" y="5"/>
                        <a:pt x="7" y="7"/>
                        <a:pt x="1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3" name="Freeform: Shape 171">
                  <a:extLst>
                    <a:ext uri="{FF2B5EF4-FFF2-40B4-BE49-F238E27FC236}">
                      <a16:creationId xmlns:a16="http://schemas.microsoft.com/office/drawing/2014/main" id="{05CFF423-68A0-9BD9-4274-213E26F151B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859591" y="3626519"/>
                  <a:ext cx="322284" cy="335763"/>
                </a:xfrm>
                <a:custGeom>
                  <a:avLst/>
                  <a:gdLst>
                    <a:gd name="T0" fmla="*/ 56 w 73"/>
                    <a:gd name="T1" fmla="*/ 2 h 76"/>
                    <a:gd name="T2" fmla="*/ 51 w 73"/>
                    <a:gd name="T3" fmla="*/ 2 h 76"/>
                    <a:gd name="T4" fmla="*/ 50 w 73"/>
                    <a:gd name="T5" fmla="*/ 3 h 76"/>
                    <a:gd name="T6" fmla="*/ 44 w 73"/>
                    <a:gd name="T7" fmla="*/ 5 h 76"/>
                    <a:gd name="T8" fmla="*/ 17 w 73"/>
                    <a:gd name="T9" fmla="*/ 5 h 76"/>
                    <a:gd name="T10" fmla="*/ 13 w 73"/>
                    <a:gd name="T11" fmla="*/ 8 h 76"/>
                    <a:gd name="T12" fmla="*/ 1 w 73"/>
                    <a:gd name="T13" fmla="*/ 40 h 76"/>
                    <a:gd name="T14" fmla="*/ 7 w 73"/>
                    <a:gd name="T15" fmla="*/ 47 h 76"/>
                    <a:gd name="T16" fmla="*/ 29 w 73"/>
                    <a:gd name="T17" fmla="*/ 47 h 76"/>
                    <a:gd name="T18" fmla="*/ 28 w 73"/>
                    <a:gd name="T19" fmla="*/ 54 h 76"/>
                    <a:gd name="T20" fmla="*/ 24 w 73"/>
                    <a:gd name="T21" fmla="*/ 66 h 76"/>
                    <a:gd name="T22" fmla="*/ 26 w 73"/>
                    <a:gd name="T23" fmla="*/ 72 h 76"/>
                    <a:gd name="T24" fmla="*/ 34 w 73"/>
                    <a:gd name="T25" fmla="*/ 72 h 76"/>
                    <a:gd name="T26" fmla="*/ 41 w 73"/>
                    <a:gd name="T27" fmla="*/ 57 h 76"/>
                    <a:gd name="T28" fmla="*/ 55 w 73"/>
                    <a:gd name="T29" fmla="*/ 40 h 76"/>
                    <a:gd name="T30" fmla="*/ 57 w 73"/>
                    <a:gd name="T31" fmla="*/ 37 h 76"/>
                    <a:gd name="T32" fmla="*/ 72 w 73"/>
                    <a:gd name="T33" fmla="*/ 23 h 76"/>
                    <a:gd name="T34" fmla="*/ 72 w 73"/>
                    <a:gd name="T35" fmla="*/ 18 h 76"/>
                    <a:gd name="T36" fmla="*/ 56 w 73"/>
                    <a:gd name="T37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3" h="76">
                      <a:moveTo>
                        <a:pt x="56" y="2"/>
                      </a:moveTo>
                      <a:cubicBezTo>
                        <a:pt x="54" y="0"/>
                        <a:pt x="52" y="0"/>
                        <a:pt x="51" y="2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8" y="4"/>
                        <a:pt x="46" y="5"/>
                        <a:pt x="44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5" y="5"/>
                        <a:pt x="13" y="7"/>
                        <a:pt x="13" y="8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0" y="44"/>
                        <a:pt x="2" y="47"/>
                        <a:pt x="7" y="47"/>
                      </a:cubicBezTo>
                      <a:cubicBezTo>
                        <a:pt x="29" y="47"/>
                        <a:pt x="29" y="47"/>
                        <a:pt x="29" y="47"/>
                      </a:cubicBezTo>
                      <a:cubicBezTo>
                        <a:pt x="30" y="50"/>
                        <a:pt x="29" y="53"/>
                        <a:pt x="28" y="54"/>
                      </a:cubicBezTo>
                      <a:cubicBezTo>
                        <a:pt x="27" y="56"/>
                        <a:pt x="23" y="60"/>
                        <a:pt x="24" y="66"/>
                      </a:cubicBezTo>
                      <a:cubicBezTo>
                        <a:pt x="24" y="68"/>
                        <a:pt x="25" y="71"/>
                        <a:pt x="26" y="72"/>
                      </a:cubicBezTo>
                      <a:cubicBezTo>
                        <a:pt x="30" y="76"/>
                        <a:pt x="34" y="75"/>
                        <a:pt x="34" y="72"/>
                      </a:cubicBezTo>
                      <a:cubicBezTo>
                        <a:pt x="34" y="67"/>
                        <a:pt x="32" y="62"/>
                        <a:pt x="41" y="57"/>
                      </a:cubicBezTo>
                      <a:cubicBezTo>
                        <a:pt x="49" y="51"/>
                        <a:pt x="55" y="40"/>
                        <a:pt x="55" y="40"/>
                      </a:cubicBezTo>
                      <a:cubicBezTo>
                        <a:pt x="55" y="40"/>
                        <a:pt x="56" y="39"/>
                        <a:pt x="57" y="37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3" y="22"/>
                        <a:pt x="73" y="19"/>
                        <a:pt x="72" y="18"/>
                      </a:cubicBezTo>
                      <a:lnTo>
                        <a:pt x="5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4" name="Freeform: Shape 172">
                  <a:extLst>
                    <a:ext uri="{FF2B5EF4-FFF2-40B4-BE49-F238E27FC236}">
                      <a16:creationId xmlns:a16="http://schemas.microsoft.com/office/drawing/2014/main" id="{DC922CA8-9EE6-2039-3448-CC8FCC31B70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83290" y="1029869"/>
                  <a:ext cx="366398" cy="348017"/>
                </a:xfrm>
                <a:custGeom>
                  <a:avLst/>
                  <a:gdLst>
                    <a:gd name="T0" fmla="*/ 11 w 83"/>
                    <a:gd name="T1" fmla="*/ 63 h 79"/>
                    <a:gd name="T2" fmla="*/ 34 w 83"/>
                    <a:gd name="T3" fmla="*/ 52 h 79"/>
                    <a:gd name="T4" fmla="*/ 38 w 83"/>
                    <a:gd name="T5" fmla="*/ 51 h 79"/>
                    <a:gd name="T6" fmla="*/ 39 w 83"/>
                    <a:gd name="T7" fmla="*/ 55 h 79"/>
                    <a:gd name="T8" fmla="*/ 38 w 83"/>
                    <a:gd name="T9" fmla="*/ 65 h 79"/>
                    <a:gd name="T10" fmla="*/ 38 w 83"/>
                    <a:gd name="T11" fmla="*/ 79 h 79"/>
                    <a:gd name="T12" fmla="*/ 45 w 83"/>
                    <a:gd name="T13" fmla="*/ 79 h 79"/>
                    <a:gd name="T14" fmla="*/ 44 w 83"/>
                    <a:gd name="T15" fmla="*/ 65 h 79"/>
                    <a:gd name="T16" fmla="*/ 44 w 83"/>
                    <a:gd name="T17" fmla="*/ 55 h 79"/>
                    <a:gd name="T18" fmla="*/ 44 w 83"/>
                    <a:gd name="T19" fmla="*/ 51 h 79"/>
                    <a:gd name="T20" fmla="*/ 48 w 83"/>
                    <a:gd name="T21" fmla="*/ 52 h 79"/>
                    <a:gd name="T22" fmla="*/ 71 w 83"/>
                    <a:gd name="T23" fmla="*/ 63 h 79"/>
                    <a:gd name="T24" fmla="*/ 80 w 83"/>
                    <a:gd name="T25" fmla="*/ 54 h 79"/>
                    <a:gd name="T26" fmla="*/ 74 w 83"/>
                    <a:gd name="T27" fmla="*/ 26 h 79"/>
                    <a:gd name="T28" fmla="*/ 46 w 83"/>
                    <a:gd name="T29" fmla="*/ 44 h 79"/>
                    <a:gd name="T30" fmla="*/ 45 w 83"/>
                    <a:gd name="T31" fmla="*/ 41 h 79"/>
                    <a:gd name="T32" fmla="*/ 50 w 83"/>
                    <a:gd name="T33" fmla="*/ 32 h 79"/>
                    <a:gd name="T34" fmla="*/ 59 w 83"/>
                    <a:gd name="T35" fmla="*/ 10 h 79"/>
                    <a:gd name="T36" fmla="*/ 41 w 83"/>
                    <a:gd name="T37" fmla="*/ 0 h 79"/>
                    <a:gd name="T38" fmla="*/ 23 w 83"/>
                    <a:gd name="T39" fmla="*/ 10 h 79"/>
                    <a:gd name="T40" fmla="*/ 33 w 83"/>
                    <a:gd name="T41" fmla="*/ 32 h 79"/>
                    <a:gd name="T42" fmla="*/ 38 w 83"/>
                    <a:gd name="T43" fmla="*/ 41 h 79"/>
                    <a:gd name="T44" fmla="*/ 36 w 83"/>
                    <a:gd name="T45" fmla="*/ 44 h 79"/>
                    <a:gd name="T46" fmla="*/ 8 w 83"/>
                    <a:gd name="T47" fmla="*/ 26 h 79"/>
                    <a:gd name="T48" fmla="*/ 2 w 83"/>
                    <a:gd name="T49" fmla="*/ 54 h 79"/>
                    <a:gd name="T50" fmla="*/ 11 w 83"/>
                    <a:gd name="T51" fmla="*/ 63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3" h="79">
                      <a:moveTo>
                        <a:pt x="11" y="63"/>
                      </a:moveTo>
                      <a:cubicBezTo>
                        <a:pt x="20" y="64"/>
                        <a:pt x="27" y="55"/>
                        <a:pt x="34" y="52"/>
                      </a:cubicBezTo>
                      <a:cubicBezTo>
                        <a:pt x="35" y="51"/>
                        <a:pt x="38" y="50"/>
                        <a:pt x="38" y="51"/>
                      </a:cubicBezTo>
                      <a:cubicBezTo>
                        <a:pt x="39" y="52"/>
                        <a:pt x="39" y="54"/>
                        <a:pt x="39" y="55"/>
                      </a:cubicBezTo>
                      <a:cubicBezTo>
                        <a:pt x="39" y="59"/>
                        <a:pt x="38" y="62"/>
                        <a:pt x="38" y="65"/>
                      </a:cubicBezTo>
                      <a:cubicBezTo>
                        <a:pt x="38" y="69"/>
                        <a:pt x="38" y="75"/>
                        <a:pt x="38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4" y="75"/>
                        <a:pt x="44" y="69"/>
                        <a:pt x="44" y="65"/>
                      </a:cubicBezTo>
                      <a:cubicBezTo>
                        <a:pt x="44" y="62"/>
                        <a:pt x="44" y="59"/>
                        <a:pt x="44" y="55"/>
                      </a:cubicBezTo>
                      <a:cubicBezTo>
                        <a:pt x="44" y="54"/>
                        <a:pt x="43" y="52"/>
                        <a:pt x="44" y="51"/>
                      </a:cubicBezTo>
                      <a:cubicBezTo>
                        <a:pt x="45" y="50"/>
                        <a:pt x="47" y="51"/>
                        <a:pt x="48" y="52"/>
                      </a:cubicBezTo>
                      <a:cubicBezTo>
                        <a:pt x="55" y="55"/>
                        <a:pt x="62" y="64"/>
                        <a:pt x="71" y="63"/>
                      </a:cubicBezTo>
                      <a:cubicBezTo>
                        <a:pt x="76" y="63"/>
                        <a:pt x="78" y="59"/>
                        <a:pt x="80" y="54"/>
                      </a:cubicBezTo>
                      <a:cubicBezTo>
                        <a:pt x="83" y="46"/>
                        <a:pt x="83" y="31"/>
                        <a:pt x="74" y="26"/>
                      </a:cubicBezTo>
                      <a:cubicBezTo>
                        <a:pt x="61" y="18"/>
                        <a:pt x="57" y="43"/>
                        <a:pt x="46" y="44"/>
                      </a:cubicBezTo>
                      <a:cubicBezTo>
                        <a:pt x="44" y="44"/>
                        <a:pt x="44" y="43"/>
                        <a:pt x="45" y="41"/>
                      </a:cubicBezTo>
                      <a:cubicBezTo>
                        <a:pt x="46" y="38"/>
                        <a:pt x="48" y="35"/>
                        <a:pt x="50" y="32"/>
                      </a:cubicBezTo>
                      <a:cubicBezTo>
                        <a:pt x="54" y="26"/>
                        <a:pt x="60" y="18"/>
                        <a:pt x="59" y="10"/>
                      </a:cubicBezTo>
                      <a:cubicBezTo>
                        <a:pt x="58" y="2"/>
                        <a:pt x="49" y="0"/>
                        <a:pt x="41" y="0"/>
                      </a:cubicBezTo>
                      <a:cubicBezTo>
                        <a:pt x="33" y="0"/>
                        <a:pt x="24" y="2"/>
                        <a:pt x="23" y="10"/>
                      </a:cubicBezTo>
                      <a:cubicBezTo>
                        <a:pt x="22" y="18"/>
                        <a:pt x="28" y="26"/>
                        <a:pt x="33" y="32"/>
                      </a:cubicBezTo>
                      <a:cubicBezTo>
                        <a:pt x="35" y="35"/>
                        <a:pt x="37" y="38"/>
                        <a:pt x="38" y="41"/>
                      </a:cubicBezTo>
                      <a:cubicBezTo>
                        <a:pt x="38" y="43"/>
                        <a:pt x="39" y="44"/>
                        <a:pt x="36" y="44"/>
                      </a:cubicBezTo>
                      <a:cubicBezTo>
                        <a:pt x="25" y="43"/>
                        <a:pt x="21" y="18"/>
                        <a:pt x="8" y="26"/>
                      </a:cubicBezTo>
                      <a:cubicBezTo>
                        <a:pt x="0" y="31"/>
                        <a:pt x="0" y="46"/>
                        <a:pt x="2" y="54"/>
                      </a:cubicBezTo>
                      <a:cubicBezTo>
                        <a:pt x="4" y="59"/>
                        <a:pt x="7" y="63"/>
                        <a:pt x="11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5" name="Freeform: Shape 173">
                  <a:extLst>
                    <a:ext uri="{FF2B5EF4-FFF2-40B4-BE49-F238E27FC236}">
                      <a16:creationId xmlns:a16="http://schemas.microsoft.com/office/drawing/2014/main" id="{B761064F-432B-3665-0C1A-75835BF18B4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32338" y="1652379"/>
                  <a:ext cx="318607" cy="339439"/>
                </a:xfrm>
                <a:custGeom>
                  <a:avLst/>
                  <a:gdLst>
                    <a:gd name="T0" fmla="*/ 59 w 72"/>
                    <a:gd name="T1" fmla="*/ 53 h 77"/>
                    <a:gd name="T2" fmla="*/ 64 w 72"/>
                    <a:gd name="T3" fmla="*/ 50 h 77"/>
                    <a:gd name="T4" fmla="*/ 71 w 72"/>
                    <a:gd name="T5" fmla="*/ 48 h 77"/>
                    <a:gd name="T6" fmla="*/ 71 w 72"/>
                    <a:gd name="T7" fmla="*/ 38 h 77"/>
                    <a:gd name="T8" fmla="*/ 70 w 72"/>
                    <a:gd name="T9" fmla="*/ 22 h 77"/>
                    <a:gd name="T10" fmla="*/ 53 w 72"/>
                    <a:gd name="T11" fmla="*/ 36 h 77"/>
                    <a:gd name="T12" fmla="*/ 48 w 72"/>
                    <a:gd name="T13" fmla="*/ 42 h 77"/>
                    <a:gd name="T14" fmla="*/ 48 w 72"/>
                    <a:gd name="T15" fmla="*/ 36 h 77"/>
                    <a:gd name="T16" fmla="*/ 54 w 72"/>
                    <a:gd name="T17" fmla="*/ 25 h 77"/>
                    <a:gd name="T18" fmla="*/ 49 w 72"/>
                    <a:gd name="T19" fmla="*/ 15 h 77"/>
                    <a:gd name="T20" fmla="*/ 36 w 72"/>
                    <a:gd name="T21" fmla="*/ 0 h 77"/>
                    <a:gd name="T22" fmla="*/ 36 w 72"/>
                    <a:gd name="T23" fmla="*/ 0 h 77"/>
                    <a:gd name="T24" fmla="*/ 36 w 72"/>
                    <a:gd name="T25" fmla="*/ 0 h 77"/>
                    <a:gd name="T26" fmla="*/ 36 w 72"/>
                    <a:gd name="T27" fmla="*/ 0 h 77"/>
                    <a:gd name="T28" fmla="*/ 36 w 72"/>
                    <a:gd name="T29" fmla="*/ 0 h 77"/>
                    <a:gd name="T30" fmla="*/ 23 w 72"/>
                    <a:gd name="T31" fmla="*/ 15 h 77"/>
                    <a:gd name="T32" fmla="*/ 18 w 72"/>
                    <a:gd name="T33" fmla="*/ 25 h 77"/>
                    <a:gd name="T34" fmla="*/ 23 w 72"/>
                    <a:gd name="T35" fmla="*/ 36 h 77"/>
                    <a:gd name="T36" fmla="*/ 24 w 72"/>
                    <a:gd name="T37" fmla="*/ 42 h 77"/>
                    <a:gd name="T38" fmla="*/ 18 w 72"/>
                    <a:gd name="T39" fmla="*/ 36 h 77"/>
                    <a:gd name="T40" fmla="*/ 2 w 72"/>
                    <a:gd name="T41" fmla="*/ 22 h 77"/>
                    <a:gd name="T42" fmla="*/ 0 w 72"/>
                    <a:gd name="T43" fmla="*/ 38 h 77"/>
                    <a:gd name="T44" fmla="*/ 1 w 72"/>
                    <a:gd name="T45" fmla="*/ 48 h 77"/>
                    <a:gd name="T46" fmla="*/ 7 w 72"/>
                    <a:gd name="T47" fmla="*/ 50 h 77"/>
                    <a:gd name="T48" fmla="*/ 12 w 72"/>
                    <a:gd name="T49" fmla="*/ 53 h 77"/>
                    <a:gd name="T50" fmla="*/ 11 w 72"/>
                    <a:gd name="T51" fmla="*/ 56 h 77"/>
                    <a:gd name="T52" fmla="*/ 0 w 72"/>
                    <a:gd name="T53" fmla="*/ 53 h 77"/>
                    <a:gd name="T54" fmla="*/ 16 w 72"/>
                    <a:gd name="T55" fmla="*/ 75 h 77"/>
                    <a:gd name="T56" fmla="*/ 24 w 72"/>
                    <a:gd name="T57" fmla="*/ 74 h 77"/>
                    <a:gd name="T58" fmla="*/ 31 w 72"/>
                    <a:gd name="T59" fmla="*/ 69 h 77"/>
                    <a:gd name="T60" fmla="*/ 34 w 72"/>
                    <a:gd name="T61" fmla="*/ 68 h 77"/>
                    <a:gd name="T62" fmla="*/ 34 w 72"/>
                    <a:gd name="T63" fmla="*/ 65 h 77"/>
                    <a:gd name="T64" fmla="*/ 36 w 72"/>
                    <a:gd name="T65" fmla="*/ 34 h 77"/>
                    <a:gd name="T66" fmla="*/ 38 w 72"/>
                    <a:gd name="T67" fmla="*/ 65 h 77"/>
                    <a:gd name="T68" fmla="*/ 38 w 72"/>
                    <a:gd name="T69" fmla="*/ 68 h 77"/>
                    <a:gd name="T70" fmla="*/ 40 w 72"/>
                    <a:gd name="T71" fmla="*/ 69 h 77"/>
                    <a:gd name="T72" fmla="*/ 47 w 72"/>
                    <a:gd name="T73" fmla="*/ 74 h 77"/>
                    <a:gd name="T74" fmla="*/ 55 w 72"/>
                    <a:gd name="T75" fmla="*/ 75 h 77"/>
                    <a:gd name="T76" fmla="*/ 71 w 72"/>
                    <a:gd name="T77" fmla="*/ 53 h 77"/>
                    <a:gd name="T78" fmla="*/ 60 w 72"/>
                    <a:gd name="T79" fmla="*/ 56 h 77"/>
                    <a:gd name="T80" fmla="*/ 59 w 72"/>
                    <a:gd name="T81" fmla="*/ 53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2" h="77">
                      <a:moveTo>
                        <a:pt x="59" y="53"/>
                      </a:moveTo>
                      <a:cubicBezTo>
                        <a:pt x="61" y="51"/>
                        <a:pt x="63" y="51"/>
                        <a:pt x="64" y="50"/>
                      </a:cubicBezTo>
                      <a:cubicBezTo>
                        <a:pt x="66" y="49"/>
                        <a:pt x="69" y="49"/>
                        <a:pt x="71" y="48"/>
                      </a:cubicBezTo>
                      <a:cubicBezTo>
                        <a:pt x="71" y="45"/>
                        <a:pt x="72" y="42"/>
                        <a:pt x="71" y="38"/>
                      </a:cubicBezTo>
                      <a:cubicBezTo>
                        <a:pt x="71" y="33"/>
                        <a:pt x="70" y="28"/>
                        <a:pt x="70" y="22"/>
                      </a:cubicBezTo>
                      <a:cubicBezTo>
                        <a:pt x="63" y="26"/>
                        <a:pt x="56" y="28"/>
                        <a:pt x="53" y="36"/>
                      </a:cubicBezTo>
                      <a:cubicBezTo>
                        <a:pt x="53" y="38"/>
                        <a:pt x="51" y="43"/>
                        <a:pt x="48" y="42"/>
                      </a:cubicBezTo>
                      <a:cubicBezTo>
                        <a:pt x="46" y="40"/>
                        <a:pt x="47" y="37"/>
                        <a:pt x="48" y="36"/>
                      </a:cubicBezTo>
                      <a:cubicBezTo>
                        <a:pt x="51" y="32"/>
                        <a:pt x="54" y="30"/>
                        <a:pt x="54" y="25"/>
                      </a:cubicBezTo>
                      <a:cubicBezTo>
                        <a:pt x="54" y="21"/>
                        <a:pt x="51" y="18"/>
                        <a:pt x="49" y="15"/>
                      </a:cubicBezTo>
                      <a:cubicBezTo>
                        <a:pt x="45" y="10"/>
                        <a:pt x="40" y="6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6"/>
                        <a:pt x="27" y="10"/>
                        <a:pt x="23" y="15"/>
                      </a:cubicBezTo>
                      <a:cubicBezTo>
                        <a:pt x="20" y="18"/>
                        <a:pt x="18" y="21"/>
                        <a:pt x="18" y="25"/>
                      </a:cubicBezTo>
                      <a:cubicBezTo>
                        <a:pt x="18" y="30"/>
                        <a:pt x="21" y="32"/>
                        <a:pt x="23" y="36"/>
                      </a:cubicBezTo>
                      <a:cubicBezTo>
                        <a:pt x="24" y="37"/>
                        <a:pt x="26" y="40"/>
                        <a:pt x="24" y="42"/>
                      </a:cubicBezTo>
                      <a:cubicBezTo>
                        <a:pt x="21" y="43"/>
                        <a:pt x="19" y="38"/>
                        <a:pt x="18" y="36"/>
                      </a:cubicBezTo>
                      <a:cubicBezTo>
                        <a:pt x="16" y="28"/>
                        <a:pt x="9" y="26"/>
                        <a:pt x="2" y="22"/>
                      </a:cubicBezTo>
                      <a:cubicBezTo>
                        <a:pt x="2" y="28"/>
                        <a:pt x="1" y="33"/>
                        <a:pt x="0" y="38"/>
                      </a:cubicBezTo>
                      <a:cubicBezTo>
                        <a:pt x="0" y="42"/>
                        <a:pt x="0" y="45"/>
                        <a:pt x="1" y="48"/>
                      </a:cubicBezTo>
                      <a:cubicBezTo>
                        <a:pt x="3" y="49"/>
                        <a:pt x="5" y="49"/>
                        <a:pt x="7" y="50"/>
                      </a:cubicBezTo>
                      <a:cubicBezTo>
                        <a:pt x="9" y="51"/>
                        <a:pt x="11" y="51"/>
                        <a:pt x="12" y="53"/>
                      </a:cubicBezTo>
                      <a:cubicBezTo>
                        <a:pt x="14" y="54"/>
                        <a:pt x="14" y="57"/>
                        <a:pt x="11" y="56"/>
                      </a:cubicBezTo>
                      <a:cubicBezTo>
                        <a:pt x="8" y="56"/>
                        <a:pt x="4" y="52"/>
                        <a:pt x="0" y="53"/>
                      </a:cubicBezTo>
                      <a:cubicBezTo>
                        <a:pt x="2" y="62"/>
                        <a:pt x="7" y="71"/>
                        <a:pt x="16" y="75"/>
                      </a:cubicBezTo>
                      <a:cubicBezTo>
                        <a:pt x="20" y="77"/>
                        <a:pt x="21" y="76"/>
                        <a:pt x="24" y="74"/>
                      </a:cubicBezTo>
                      <a:cubicBezTo>
                        <a:pt x="27" y="72"/>
                        <a:pt x="28" y="70"/>
                        <a:pt x="31" y="69"/>
                      </a:cubicBezTo>
                      <a:cubicBezTo>
                        <a:pt x="33" y="69"/>
                        <a:pt x="34" y="70"/>
                        <a:pt x="34" y="68"/>
                      </a:cubicBezTo>
                      <a:cubicBezTo>
                        <a:pt x="34" y="67"/>
                        <a:pt x="34" y="66"/>
                        <a:pt x="34" y="65"/>
                      </a:cubicBezTo>
                      <a:cubicBezTo>
                        <a:pt x="35" y="53"/>
                        <a:pt x="35" y="46"/>
                        <a:pt x="36" y="34"/>
                      </a:cubicBezTo>
                      <a:cubicBezTo>
                        <a:pt x="36" y="46"/>
                        <a:pt x="37" y="53"/>
                        <a:pt x="38" y="65"/>
                      </a:cubicBezTo>
                      <a:cubicBezTo>
                        <a:pt x="38" y="66"/>
                        <a:pt x="38" y="67"/>
                        <a:pt x="38" y="68"/>
                      </a:cubicBezTo>
                      <a:cubicBezTo>
                        <a:pt x="38" y="70"/>
                        <a:pt x="39" y="69"/>
                        <a:pt x="40" y="69"/>
                      </a:cubicBezTo>
                      <a:cubicBezTo>
                        <a:pt x="43" y="70"/>
                        <a:pt x="45" y="72"/>
                        <a:pt x="47" y="74"/>
                      </a:cubicBezTo>
                      <a:cubicBezTo>
                        <a:pt x="50" y="76"/>
                        <a:pt x="52" y="77"/>
                        <a:pt x="55" y="75"/>
                      </a:cubicBezTo>
                      <a:cubicBezTo>
                        <a:pt x="65" y="71"/>
                        <a:pt x="70" y="62"/>
                        <a:pt x="71" y="53"/>
                      </a:cubicBezTo>
                      <a:cubicBezTo>
                        <a:pt x="68" y="52"/>
                        <a:pt x="64" y="56"/>
                        <a:pt x="60" y="56"/>
                      </a:cubicBezTo>
                      <a:cubicBezTo>
                        <a:pt x="58" y="57"/>
                        <a:pt x="58" y="54"/>
                        <a:pt x="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6" name="Rectangle 174">
                  <a:extLst>
                    <a:ext uri="{FF2B5EF4-FFF2-40B4-BE49-F238E27FC236}">
                      <a16:creationId xmlns:a16="http://schemas.microsoft.com/office/drawing/2014/main" id="{2ED2268B-6BA6-D1FE-A59B-7440C865A6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78162" y="1966084"/>
                  <a:ext cx="22057" cy="10538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7" name="Freeform: Shape 175">
                  <a:extLst>
                    <a:ext uri="{FF2B5EF4-FFF2-40B4-BE49-F238E27FC236}">
                      <a16:creationId xmlns:a16="http://schemas.microsoft.com/office/drawing/2014/main" id="{0DC2950E-C657-E9CD-2182-A63AEB16E1C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413423"/>
                  <a:ext cx="30635" cy="162980"/>
                </a:xfrm>
                <a:custGeom>
                  <a:avLst/>
                  <a:gdLst>
                    <a:gd name="T0" fmla="*/ 7 w 7"/>
                    <a:gd name="T1" fmla="*/ 1 h 37"/>
                    <a:gd name="T2" fmla="*/ 4 w 7"/>
                    <a:gd name="T3" fmla="*/ 0 h 37"/>
                    <a:gd name="T4" fmla="*/ 4 w 7"/>
                    <a:gd name="T5" fmla="*/ 0 h 37"/>
                    <a:gd name="T6" fmla="*/ 0 w 7"/>
                    <a:gd name="T7" fmla="*/ 1 h 37"/>
                    <a:gd name="T8" fmla="*/ 0 w 7"/>
                    <a:gd name="T9" fmla="*/ 37 h 37"/>
                    <a:gd name="T10" fmla="*/ 7 w 7"/>
                    <a:gd name="T11" fmla="*/ 37 h 37"/>
                    <a:gd name="T12" fmla="*/ 7 w 7"/>
                    <a:gd name="T1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37">
                      <a:moveTo>
                        <a:pt x="7" y="1"/>
                      </a:move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1"/>
                        <a:pt x="0" y="1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7" y="37"/>
                        <a:pt x="7" y="37"/>
                        <a:pt x="7" y="37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8" name="Freeform: Shape 176">
                  <a:extLst>
                    <a:ext uri="{FF2B5EF4-FFF2-40B4-BE49-F238E27FC236}">
                      <a16:creationId xmlns:a16="http://schemas.microsoft.com/office/drawing/2014/main" id="{D1D30C7E-C9CC-A36A-A86F-50DC198AF3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192849"/>
                  <a:ext cx="30635" cy="22057"/>
                </a:xfrm>
                <a:custGeom>
                  <a:avLst/>
                  <a:gdLst>
                    <a:gd name="T0" fmla="*/ 5 w 7"/>
                    <a:gd name="T1" fmla="*/ 5 h 5"/>
                    <a:gd name="T2" fmla="*/ 5 w 7"/>
                    <a:gd name="T3" fmla="*/ 5 h 5"/>
                    <a:gd name="T4" fmla="*/ 7 w 7"/>
                    <a:gd name="T5" fmla="*/ 5 h 5"/>
                    <a:gd name="T6" fmla="*/ 7 w 7"/>
                    <a:gd name="T7" fmla="*/ 0 h 5"/>
                    <a:gd name="T8" fmla="*/ 0 w 7"/>
                    <a:gd name="T9" fmla="*/ 0 h 5"/>
                    <a:gd name="T10" fmla="*/ 0 w 7"/>
                    <a:gd name="T11" fmla="*/ 5 h 5"/>
                    <a:gd name="T12" fmla="*/ 5 w 7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5"/>
                        <a:pt x="3" y="5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9" name="Freeform: Shape 177">
                  <a:extLst>
                    <a:ext uri="{FF2B5EF4-FFF2-40B4-BE49-F238E27FC236}">
                      <a16:creationId xmlns:a16="http://schemas.microsoft.com/office/drawing/2014/main" id="{B719BDD9-8BE6-6C3A-1978-C70FBD33DEA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88517" y="1223484"/>
                  <a:ext cx="305128" cy="220574"/>
                </a:xfrm>
                <a:custGeom>
                  <a:avLst/>
                  <a:gdLst>
                    <a:gd name="T0" fmla="*/ 37 w 69"/>
                    <a:gd name="T1" fmla="*/ 0 h 50"/>
                    <a:gd name="T2" fmla="*/ 35 w 69"/>
                    <a:gd name="T3" fmla="*/ 0 h 50"/>
                    <a:gd name="T4" fmla="*/ 35 w 69"/>
                    <a:gd name="T5" fmla="*/ 0 h 50"/>
                    <a:gd name="T6" fmla="*/ 30 w 69"/>
                    <a:gd name="T7" fmla="*/ 0 h 50"/>
                    <a:gd name="T8" fmla="*/ 1 w 69"/>
                    <a:gd name="T9" fmla="*/ 33 h 50"/>
                    <a:gd name="T10" fmla="*/ 3 w 69"/>
                    <a:gd name="T11" fmla="*/ 46 h 50"/>
                    <a:gd name="T12" fmla="*/ 4 w 69"/>
                    <a:gd name="T13" fmla="*/ 48 h 50"/>
                    <a:gd name="T14" fmla="*/ 6 w 69"/>
                    <a:gd name="T15" fmla="*/ 46 h 50"/>
                    <a:gd name="T16" fmla="*/ 14 w 69"/>
                    <a:gd name="T17" fmla="*/ 40 h 50"/>
                    <a:gd name="T18" fmla="*/ 15 w 69"/>
                    <a:gd name="T19" fmla="*/ 40 h 50"/>
                    <a:gd name="T20" fmla="*/ 23 w 69"/>
                    <a:gd name="T21" fmla="*/ 46 h 50"/>
                    <a:gd name="T22" fmla="*/ 24 w 69"/>
                    <a:gd name="T23" fmla="*/ 48 h 50"/>
                    <a:gd name="T24" fmla="*/ 25 w 69"/>
                    <a:gd name="T25" fmla="*/ 46 h 50"/>
                    <a:gd name="T26" fmla="*/ 30 w 69"/>
                    <a:gd name="T27" fmla="*/ 42 h 50"/>
                    <a:gd name="T28" fmla="*/ 34 w 69"/>
                    <a:gd name="T29" fmla="*/ 41 h 50"/>
                    <a:gd name="T30" fmla="*/ 34 w 69"/>
                    <a:gd name="T31" fmla="*/ 41 h 50"/>
                    <a:gd name="T32" fmla="*/ 37 w 69"/>
                    <a:gd name="T33" fmla="*/ 42 h 50"/>
                    <a:gd name="T34" fmla="*/ 43 w 69"/>
                    <a:gd name="T35" fmla="*/ 47 h 50"/>
                    <a:gd name="T36" fmla="*/ 44 w 69"/>
                    <a:gd name="T37" fmla="*/ 48 h 50"/>
                    <a:gd name="T38" fmla="*/ 45 w 69"/>
                    <a:gd name="T39" fmla="*/ 47 h 50"/>
                    <a:gd name="T40" fmla="*/ 54 w 69"/>
                    <a:gd name="T41" fmla="*/ 41 h 50"/>
                    <a:gd name="T42" fmla="*/ 54 w 69"/>
                    <a:gd name="T43" fmla="*/ 41 h 50"/>
                    <a:gd name="T44" fmla="*/ 62 w 69"/>
                    <a:gd name="T45" fmla="*/ 47 h 50"/>
                    <a:gd name="T46" fmla="*/ 63 w 69"/>
                    <a:gd name="T47" fmla="*/ 49 h 50"/>
                    <a:gd name="T48" fmla="*/ 64 w 69"/>
                    <a:gd name="T49" fmla="*/ 50 h 50"/>
                    <a:gd name="T50" fmla="*/ 64 w 69"/>
                    <a:gd name="T51" fmla="*/ 49 h 50"/>
                    <a:gd name="T52" fmla="*/ 65 w 69"/>
                    <a:gd name="T53" fmla="*/ 47 h 50"/>
                    <a:gd name="T54" fmla="*/ 68 w 69"/>
                    <a:gd name="T55" fmla="*/ 35 h 50"/>
                    <a:gd name="T56" fmla="*/ 37 w 69"/>
                    <a:gd name="T5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9" h="50">
                      <a:moveTo>
                        <a:pt x="37" y="0"/>
                      </a:moveTo>
                      <a:cubicBezTo>
                        <a:pt x="37" y="0"/>
                        <a:pt x="36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3" y="0"/>
                        <a:pt x="32" y="0"/>
                        <a:pt x="30" y="0"/>
                      </a:cubicBezTo>
                      <a:cubicBezTo>
                        <a:pt x="14" y="2"/>
                        <a:pt x="1" y="16"/>
                        <a:pt x="1" y="33"/>
                      </a:cubicBezTo>
                      <a:cubicBezTo>
                        <a:pt x="0" y="38"/>
                        <a:pt x="1" y="42"/>
                        <a:pt x="3" y="46"/>
                      </a:cubicBezTo>
                      <a:cubicBezTo>
                        <a:pt x="3" y="47"/>
                        <a:pt x="4" y="48"/>
                        <a:pt x="4" y="48"/>
                      </a:cubicBezTo>
                      <a:cubicBezTo>
                        <a:pt x="5" y="48"/>
                        <a:pt x="5" y="47"/>
                        <a:pt x="6" y="46"/>
                      </a:cubicBezTo>
                      <a:cubicBezTo>
                        <a:pt x="7" y="43"/>
                        <a:pt x="11" y="40"/>
                        <a:pt x="14" y="40"/>
                      </a:cubicBezTo>
                      <a:cubicBezTo>
                        <a:pt x="14" y="40"/>
                        <a:pt x="15" y="40"/>
                        <a:pt x="15" y="40"/>
                      </a:cubicBezTo>
                      <a:cubicBezTo>
                        <a:pt x="18" y="41"/>
                        <a:pt x="22" y="43"/>
                        <a:pt x="23" y="46"/>
                      </a:cubicBezTo>
                      <a:cubicBezTo>
                        <a:pt x="24" y="47"/>
                        <a:pt x="24" y="48"/>
                        <a:pt x="24" y="48"/>
                      </a:cubicBezTo>
                      <a:cubicBezTo>
                        <a:pt x="24" y="48"/>
                        <a:pt x="25" y="47"/>
                        <a:pt x="25" y="46"/>
                      </a:cubicBezTo>
                      <a:cubicBezTo>
                        <a:pt x="26" y="44"/>
                        <a:pt x="28" y="42"/>
                        <a:pt x="30" y="42"/>
                      </a:cubicBezTo>
                      <a:cubicBezTo>
                        <a:pt x="31" y="41"/>
                        <a:pt x="33" y="41"/>
                        <a:pt x="34" y="41"/>
                      </a:cubicBez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5" y="41"/>
                        <a:pt x="36" y="41"/>
                        <a:pt x="37" y="42"/>
                      </a:cubicBezTo>
                      <a:cubicBezTo>
                        <a:pt x="40" y="42"/>
                        <a:pt x="42" y="44"/>
                        <a:pt x="43" y="47"/>
                      </a:cubicBezTo>
                      <a:cubicBezTo>
                        <a:pt x="44" y="48"/>
                        <a:pt x="44" y="48"/>
                        <a:pt x="44" y="48"/>
                      </a:cubicBezTo>
                      <a:cubicBezTo>
                        <a:pt x="44" y="48"/>
                        <a:pt x="44" y="48"/>
                        <a:pt x="45" y="47"/>
                      </a:cubicBezTo>
                      <a:cubicBezTo>
                        <a:pt x="47" y="44"/>
                        <a:pt x="50" y="41"/>
                        <a:pt x="54" y="41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8" y="41"/>
                        <a:pt x="61" y="44"/>
                        <a:pt x="62" y="47"/>
                      </a:cubicBezTo>
                      <a:cubicBezTo>
                        <a:pt x="63" y="48"/>
                        <a:pt x="63" y="49"/>
                        <a:pt x="63" y="49"/>
                      </a:cubicBezTo>
                      <a:cubicBezTo>
                        <a:pt x="63" y="50"/>
                        <a:pt x="63" y="50"/>
                        <a:pt x="64" y="50"/>
                      </a:cubicBezTo>
                      <a:cubicBezTo>
                        <a:pt x="64" y="50"/>
                        <a:pt x="64" y="50"/>
                        <a:pt x="64" y="49"/>
                      </a:cubicBezTo>
                      <a:cubicBezTo>
                        <a:pt x="65" y="49"/>
                        <a:pt x="65" y="48"/>
                        <a:pt x="65" y="47"/>
                      </a:cubicBezTo>
                      <a:cubicBezTo>
                        <a:pt x="67" y="44"/>
                        <a:pt x="68" y="39"/>
                        <a:pt x="68" y="35"/>
                      </a:cubicBezTo>
                      <a:cubicBezTo>
                        <a:pt x="69" y="17"/>
                        <a:pt x="55" y="2"/>
                        <a:pt x="3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0" name="Freeform: Shape 178">
                  <a:extLst>
                    <a:ext uri="{FF2B5EF4-FFF2-40B4-BE49-F238E27FC236}">
                      <a16:creationId xmlns:a16="http://schemas.microsoft.com/office/drawing/2014/main" id="{ECB875A0-CCDD-F93D-C889-4DA8A0F9444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91660"/>
                  <a:ext cx="118865" cy="84553"/>
                </a:xfrm>
                <a:custGeom>
                  <a:avLst/>
                  <a:gdLst>
                    <a:gd name="T0" fmla="*/ 17 w 27"/>
                    <a:gd name="T1" fmla="*/ 5 h 19"/>
                    <a:gd name="T2" fmla="*/ 24 w 27"/>
                    <a:gd name="T3" fmla="*/ 1 h 19"/>
                    <a:gd name="T4" fmla="*/ 27 w 27"/>
                    <a:gd name="T5" fmla="*/ 0 h 19"/>
                    <a:gd name="T6" fmla="*/ 16 w 27"/>
                    <a:gd name="T7" fmla="*/ 1 h 19"/>
                    <a:gd name="T8" fmla="*/ 9 w 27"/>
                    <a:gd name="T9" fmla="*/ 7 h 19"/>
                    <a:gd name="T10" fmla="*/ 5 w 27"/>
                    <a:gd name="T11" fmla="*/ 12 h 19"/>
                    <a:gd name="T12" fmla="*/ 0 w 27"/>
                    <a:gd name="T13" fmla="*/ 19 h 19"/>
                    <a:gd name="T14" fmla="*/ 9 w 27"/>
                    <a:gd name="T15" fmla="*/ 15 h 19"/>
                    <a:gd name="T16" fmla="*/ 17 w 27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9">
                      <a:moveTo>
                        <a:pt x="17" y="5"/>
                      </a:moveTo>
                      <a:cubicBezTo>
                        <a:pt x="19" y="4"/>
                        <a:pt x="21" y="2"/>
                        <a:pt x="24" y="1"/>
                      </a:cubicBezTo>
                      <a:cubicBezTo>
                        <a:pt x="24" y="1"/>
                        <a:pt x="26" y="0"/>
                        <a:pt x="27" y="0"/>
                      </a:cubicBezTo>
                      <a:cubicBezTo>
                        <a:pt x="23" y="0"/>
                        <a:pt x="19" y="0"/>
                        <a:pt x="16" y="1"/>
                      </a:cubicBezTo>
                      <a:cubicBezTo>
                        <a:pt x="13" y="2"/>
                        <a:pt x="10" y="4"/>
                        <a:pt x="9" y="7"/>
                      </a:cubicBezTo>
                      <a:cubicBezTo>
                        <a:pt x="7" y="9"/>
                        <a:pt x="6" y="11"/>
                        <a:pt x="5" y="12"/>
                      </a:cubicBezTo>
                      <a:cubicBezTo>
                        <a:pt x="4" y="15"/>
                        <a:pt x="3" y="18"/>
                        <a:pt x="0" y="19"/>
                      </a:cubicBezTo>
                      <a:cubicBezTo>
                        <a:pt x="3" y="19"/>
                        <a:pt x="7" y="17"/>
                        <a:pt x="9" y="15"/>
                      </a:cubicBezTo>
                      <a:cubicBezTo>
                        <a:pt x="13" y="12"/>
                        <a:pt x="15" y="9"/>
                        <a:pt x="1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1" name="Freeform: Shape 179">
                  <a:extLst>
                    <a:ext uri="{FF2B5EF4-FFF2-40B4-BE49-F238E27FC236}">
                      <a16:creationId xmlns:a16="http://schemas.microsoft.com/office/drawing/2014/main" id="{84805628-511A-84C9-0998-FB1904CF31F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91660"/>
                  <a:ext cx="154402" cy="106611"/>
                </a:xfrm>
                <a:custGeom>
                  <a:avLst/>
                  <a:gdLst>
                    <a:gd name="T0" fmla="*/ 23 w 35"/>
                    <a:gd name="T1" fmla="*/ 3 h 24"/>
                    <a:gd name="T2" fmla="*/ 14 w 35"/>
                    <a:gd name="T3" fmla="*/ 11 h 24"/>
                    <a:gd name="T4" fmla="*/ 8 w 35"/>
                    <a:gd name="T5" fmla="*/ 17 h 24"/>
                    <a:gd name="T6" fmla="*/ 0 w 35"/>
                    <a:gd name="T7" fmla="*/ 20 h 24"/>
                    <a:gd name="T8" fmla="*/ 19 w 35"/>
                    <a:gd name="T9" fmla="*/ 20 h 24"/>
                    <a:gd name="T10" fmla="*/ 30 w 35"/>
                    <a:gd name="T11" fmla="*/ 6 h 24"/>
                    <a:gd name="T12" fmla="*/ 33 w 35"/>
                    <a:gd name="T13" fmla="*/ 2 h 24"/>
                    <a:gd name="T14" fmla="*/ 35 w 35"/>
                    <a:gd name="T15" fmla="*/ 1 h 24"/>
                    <a:gd name="T16" fmla="*/ 23 w 35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23" y="3"/>
                      </a:moveTo>
                      <a:cubicBezTo>
                        <a:pt x="19" y="5"/>
                        <a:pt x="17" y="7"/>
                        <a:pt x="14" y="11"/>
                      </a:cubicBezTo>
                      <a:cubicBezTo>
                        <a:pt x="12" y="13"/>
                        <a:pt x="10" y="16"/>
                        <a:pt x="8" y="17"/>
                      </a:cubicBezTo>
                      <a:cubicBezTo>
                        <a:pt x="5" y="19"/>
                        <a:pt x="3" y="20"/>
                        <a:pt x="0" y="20"/>
                      </a:cubicBezTo>
                      <a:cubicBezTo>
                        <a:pt x="6" y="24"/>
                        <a:pt x="13" y="24"/>
                        <a:pt x="19" y="20"/>
                      </a:cubicBezTo>
                      <a:cubicBezTo>
                        <a:pt x="25" y="17"/>
                        <a:pt x="27" y="12"/>
                        <a:pt x="30" y="6"/>
                      </a:cubicBezTo>
                      <a:cubicBezTo>
                        <a:pt x="31" y="5"/>
                        <a:pt x="32" y="3"/>
                        <a:pt x="33" y="2"/>
                      </a:cubicBezTo>
                      <a:cubicBezTo>
                        <a:pt x="34" y="2"/>
                        <a:pt x="35" y="1"/>
                        <a:pt x="35" y="1"/>
                      </a:cubicBezTo>
                      <a:cubicBezTo>
                        <a:pt x="31" y="0"/>
                        <a:pt x="27" y="1"/>
                        <a:pt x="2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2" name="Freeform: Shape 180">
                  <a:extLst>
                    <a:ext uri="{FF2B5EF4-FFF2-40B4-BE49-F238E27FC236}">
                      <a16:creationId xmlns:a16="http://schemas.microsoft.com/office/drawing/2014/main" id="{D228DF94-415D-6028-4BED-61016B190A3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03430"/>
                  <a:ext cx="101709" cy="71074"/>
                </a:xfrm>
                <a:custGeom>
                  <a:avLst/>
                  <a:gdLst>
                    <a:gd name="T0" fmla="*/ 8 w 23"/>
                    <a:gd name="T1" fmla="*/ 6 h 16"/>
                    <a:gd name="T2" fmla="*/ 5 w 23"/>
                    <a:gd name="T3" fmla="*/ 11 h 16"/>
                    <a:gd name="T4" fmla="*/ 0 w 23"/>
                    <a:gd name="T5" fmla="*/ 16 h 16"/>
                    <a:gd name="T6" fmla="*/ 8 w 23"/>
                    <a:gd name="T7" fmla="*/ 13 h 16"/>
                    <a:gd name="T8" fmla="*/ 15 w 23"/>
                    <a:gd name="T9" fmla="*/ 5 h 16"/>
                    <a:gd name="T10" fmla="*/ 20 w 23"/>
                    <a:gd name="T11" fmla="*/ 1 h 16"/>
                    <a:gd name="T12" fmla="*/ 23 w 23"/>
                    <a:gd name="T13" fmla="*/ 0 h 16"/>
                    <a:gd name="T14" fmla="*/ 14 w 23"/>
                    <a:gd name="T15" fmla="*/ 1 h 16"/>
                    <a:gd name="T16" fmla="*/ 8 w 23"/>
                    <a:gd name="T17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8" y="6"/>
                      </a:moveTo>
                      <a:cubicBezTo>
                        <a:pt x="6" y="8"/>
                        <a:pt x="6" y="9"/>
                        <a:pt x="5" y="11"/>
                      </a:cubicBezTo>
                      <a:cubicBezTo>
                        <a:pt x="4" y="13"/>
                        <a:pt x="2" y="15"/>
                        <a:pt x="0" y="16"/>
                      </a:cubicBezTo>
                      <a:cubicBezTo>
                        <a:pt x="3" y="16"/>
                        <a:pt x="6" y="15"/>
                        <a:pt x="8" y="13"/>
                      </a:cubicBezTo>
                      <a:cubicBezTo>
                        <a:pt x="11" y="11"/>
                        <a:pt x="13" y="7"/>
                        <a:pt x="15" y="5"/>
                      </a:cubicBezTo>
                      <a:cubicBezTo>
                        <a:pt x="17" y="3"/>
                        <a:pt x="18" y="2"/>
                        <a:pt x="20" y="1"/>
                      </a:cubicBezTo>
                      <a:cubicBezTo>
                        <a:pt x="21" y="1"/>
                        <a:pt x="22" y="0"/>
                        <a:pt x="23" y="0"/>
                      </a:cubicBezTo>
                      <a:cubicBezTo>
                        <a:pt x="20" y="0"/>
                        <a:pt x="17" y="0"/>
                        <a:pt x="14" y="1"/>
                      </a:cubicBezTo>
                      <a:cubicBezTo>
                        <a:pt x="11" y="2"/>
                        <a:pt x="9" y="4"/>
                        <a:pt x="8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3" name="Freeform: Shape 181">
                  <a:extLst>
                    <a:ext uri="{FF2B5EF4-FFF2-40B4-BE49-F238E27FC236}">
                      <a16:creationId xmlns:a16="http://schemas.microsoft.com/office/drawing/2014/main" id="{6D070937-7615-E448-4A1E-CF26B91F6D6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03430"/>
                  <a:ext cx="132345" cy="93131"/>
                </a:xfrm>
                <a:custGeom>
                  <a:avLst/>
                  <a:gdLst>
                    <a:gd name="T0" fmla="*/ 28 w 30"/>
                    <a:gd name="T1" fmla="*/ 2 h 21"/>
                    <a:gd name="T2" fmla="*/ 30 w 30"/>
                    <a:gd name="T3" fmla="*/ 1 h 21"/>
                    <a:gd name="T4" fmla="*/ 19 w 30"/>
                    <a:gd name="T5" fmla="*/ 2 h 21"/>
                    <a:gd name="T6" fmla="*/ 12 w 30"/>
                    <a:gd name="T7" fmla="*/ 9 h 21"/>
                    <a:gd name="T8" fmla="*/ 6 w 30"/>
                    <a:gd name="T9" fmla="*/ 15 h 21"/>
                    <a:gd name="T10" fmla="*/ 0 w 30"/>
                    <a:gd name="T11" fmla="*/ 18 h 21"/>
                    <a:gd name="T12" fmla="*/ 16 w 30"/>
                    <a:gd name="T13" fmla="*/ 17 h 21"/>
                    <a:gd name="T14" fmla="*/ 25 w 30"/>
                    <a:gd name="T15" fmla="*/ 6 h 21"/>
                    <a:gd name="T16" fmla="*/ 28 w 30"/>
                    <a:gd name="T17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28" y="2"/>
                      </a:moveTo>
                      <a:cubicBezTo>
                        <a:pt x="29" y="2"/>
                        <a:pt x="30" y="1"/>
                        <a:pt x="30" y="1"/>
                      </a:cubicBezTo>
                      <a:cubicBezTo>
                        <a:pt x="26" y="0"/>
                        <a:pt x="23" y="1"/>
                        <a:pt x="19" y="2"/>
                      </a:cubicBezTo>
                      <a:cubicBezTo>
                        <a:pt x="16" y="4"/>
                        <a:pt x="14" y="6"/>
                        <a:pt x="12" y="9"/>
                      </a:cubicBezTo>
                      <a:cubicBezTo>
                        <a:pt x="10" y="11"/>
                        <a:pt x="9" y="14"/>
                        <a:pt x="6" y="15"/>
                      </a:cubicBezTo>
                      <a:cubicBezTo>
                        <a:pt x="5" y="16"/>
                        <a:pt x="2" y="17"/>
                        <a:pt x="0" y="18"/>
                      </a:cubicBezTo>
                      <a:cubicBezTo>
                        <a:pt x="5" y="21"/>
                        <a:pt x="11" y="21"/>
                        <a:pt x="16" y="17"/>
                      </a:cubicBezTo>
                      <a:cubicBezTo>
                        <a:pt x="21" y="15"/>
                        <a:pt x="23" y="10"/>
                        <a:pt x="25" y="6"/>
                      </a:cubicBezTo>
                      <a:cubicBezTo>
                        <a:pt x="26" y="4"/>
                        <a:pt x="27" y="3"/>
                        <a:pt x="2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4" name="Freeform: Shape 182">
                  <a:extLst>
                    <a:ext uri="{FF2B5EF4-FFF2-40B4-BE49-F238E27FC236}">
                      <a16:creationId xmlns:a16="http://schemas.microsoft.com/office/drawing/2014/main" id="{95E89C69-AC5D-9459-0F9C-39DDEF1CA36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72424" y="4491660"/>
                  <a:ext cx="115189" cy="84553"/>
                </a:xfrm>
                <a:custGeom>
                  <a:avLst/>
                  <a:gdLst>
                    <a:gd name="T0" fmla="*/ 9 w 26"/>
                    <a:gd name="T1" fmla="*/ 5 h 19"/>
                    <a:gd name="T2" fmla="*/ 17 w 26"/>
                    <a:gd name="T3" fmla="*/ 15 h 19"/>
                    <a:gd name="T4" fmla="*/ 26 w 26"/>
                    <a:gd name="T5" fmla="*/ 19 h 19"/>
                    <a:gd name="T6" fmla="*/ 21 w 26"/>
                    <a:gd name="T7" fmla="*/ 12 h 19"/>
                    <a:gd name="T8" fmla="*/ 18 w 26"/>
                    <a:gd name="T9" fmla="*/ 7 h 19"/>
                    <a:gd name="T10" fmla="*/ 11 w 26"/>
                    <a:gd name="T11" fmla="*/ 1 h 19"/>
                    <a:gd name="T12" fmla="*/ 0 w 26"/>
                    <a:gd name="T13" fmla="*/ 0 h 19"/>
                    <a:gd name="T14" fmla="*/ 3 w 26"/>
                    <a:gd name="T15" fmla="*/ 1 h 19"/>
                    <a:gd name="T16" fmla="*/ 9 w 26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19">
                      <a:moveTo>
                        <a:pt x="9" y="5"/>
                      </a:moveTo>
                      <a:cubicBezTo>
                        <a:pt x="12" y="9"/>
                        <a:pt x="14" y="12"/>
                        <a:pt x="17" y="15"/>
                      </a:cubicBezTo>
                      <a:cubicBezTo>
                        <a:pt x="20" y="17"/>
                        <a:pt x="23" y="19"/>
                        <a:pt x="26" y="19"/>
                      </a:cubicBezTo>
                      <a:cubicBezTo>
                        <a:pt x="24" y="18"/>
                        <a:pt x="22" y="15"/>
                        <a:pt x="21" y="12"/>
                      </a:cubicBezTo>
                      <a:cubicBezTo>
                        <a:pt x="20" y="11"/>
                        <a:pt x="19" y="9"/>
                        <a:pt x="18" y="7"/>
                      </a:cubicBezTo>
                      <a:cubicBezTo>
                        <a:pt x="16" y="4"/>
                        <a:pt x="14" y="2"/>
                        <a:pt x="11" y="1"/>
                      </a:cubicBez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4"/>
                        <a:pt x="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5" name="Freeform: Shape 183">
                  <a:extLst>
                    <a:ext uri="{FF2B5EF4-FFF2-40B4-BE49-F238E27FC236}">
                      <a16:creationId xmlns:a16="http://schemas.microsoft.com/office/drawing/2014/main" id="{899E1CB1-D69A-94EC-63C2-2146FD0E159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24633" y="4491660"/>
                  <a:ext cx="154402" cy="106611"/>
                </a:xfrm>
                <a:custGeom>
                  <a:avLst/>
                  <a:gdLst>
                    <a:gd name="T0" fmla="*/ 6 w 35"/>
                    <a:gd name="T1" fmla="*/ 6 h 24"/>
                    <a:gd name="T2" fmla="*/ 16 w 35"/>
                    <a:gd name="T3" fmla="*/ 20 h 24"/>
                    <a:gd name="T4" fmla="*/ 35 w 35"/>
                    <a:gd name="T5" fmla="*/ 20 h 24"/>
                    <a:gd name="T6" fmla="*/ 28 w 35"/>
                    <a:gd name="T7" fmla="*/ 17 h 24"/>
                    <a:gd name="T8" fmla="*/ 21 w 35"/>
                    <a:gd name="T9" fmla="*/ 11 h 24"/>
                    <a:gd name="T10" fmla="*/ 13 w 35"/>
                    <a:gd name="T11" fmla="*/ 3 h 24"/>
                    <a:gd name="T12" fmla="*/ 0 w 35"/>
                    <a:gd name="T13" fmla="*/ 1 h 24"/>
                    <a:gd name="T14" fmla="*/ 2 w 35"/>
                    <a:gd name="T15" fmla="*/ 2 h 24"/>
                    <a:gd name="T16" fmla="*/ 6 w 35"/>
                    <a:gd name="T17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6" y="6"/>
                      </a:moveTo>
                      <a:cubicBezTo>
                        <a:pt x="9" y="12"/>
                        <a:pt x="11" y="17"/>
                        <a:pt x="16" y="20"/>
                      </a:cubicBezTo>
                      <a:cubicBezTo>
                        <a:pt x="22" y="24"/>
                        <a:pt x="30" y="24"/>
                        <a:pt x="35" y="20"/>
                      </a:cubicBezTo>
                      <a:cubicBezTo>
                        <a:pt x="33" y="20"/>
                        <a:pt x="30" y="19"/>
                        <a:pt x="28" y="17"/>
                      </a:cubicBezTo>
                      <a:cubicBezTo>
                        <a:pt x="25" y="16"/>
                        <a:pt x="23" y="13"/>
                        <a:pt x="21" y="11"/>
                      </a:cubicBezTo>
                      <a:cubicBezTo>
                        <a:pt x="19" y="7"/>
                        <a:pt x="16" y="5"/>
                        <a:pt x="13" y="3"/>
                      </a:cubicBezTo>
                      <a:cubicBezTo>
                        <a:pt x="9" y="1"/>
                        <a:pt x="4" y="0"/>
                        <a:pt x="0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4" y="3"/>
                        <a:pt x="5" y="5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6" name="Freeform: Shape 184">
                  <a:extLst>
                    <a:ext uri="{FF2B5EF4-FFF2-40B4-BE49-F238E27FC236}">
                      <a16:creationId xmlns:a16="http://schemas.microsoft.com/office/drawing/2014/main" id="{9FE249A2-4995-1A49-B312-5232C82CBAE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85903" y="4403430"/>
                  <a:ext cx="101709" cy="71074"/>
                </a:xfrm>
                <a:custGeom>
                  <a:avLst/>
                  <a:gdLst>
                    <a:gd name="T0" fmla="*/ 10 w 23"/>
                    <a:gd name="T1" fmla="*/ 1 h 16"/>
                    <a:gd name="T2" fmla="*/ 0 w 23"/>
                    <a:gd name="T3" fmla="*/ 0 h 16"/>
                    <a:gd name="T4" fmla="*/ 3 w 23"/>
                    <a:gd name="T5" fmla="*/ 1 h 16"/>
                    <a:gd name="T6" fmla="*/ 8 w 23"/>
                    <a:gd name="T7" fmla="*/ 5 h 16"/>
                    <a:gd name="T8" fmla="*/ 15 w 23"/>
                    <a:gd name="T9" fmla="*/ 13 h 16"/>
                    <a:gd name="T10" fmla="*/ 23 w 23"/>
                    <a:gd name="T11" fmla="*/ 16 h 16"/>
                    <a:gd name="T12" fmla="*/ 19 w 23"/>
                    <a:gd name="T13" fmla="*/ 11 h 16"/>
                    <a:gd name="T14" fmla="*/ 16 w 23"/>
                    <a:gd name="T15" fmla="*/ 6 h 16"/>
                    <a:gd name="T16" fmla="*/ 10 w 23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10" y="1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3"/>
                        <a:pt x="8" y="5"/>
                      </a:cubicBezTo>
                      <a:cubicBezTo>
                        <a:pt x="11" y="7"/>
                        <a:pt x="13" y="11"/>
                        <a:pt x="15" y="13"/>
                      </a:cubicBezTo>
                      <a:cubicBezTo>
                        <a:pt x="18" y="15"/>
                        <a:pt x="20" y="16"/>
                        <a:pt x="23" y="16"/>
                      </a:cubicBezTo>
                      <a:cubicBezTo>
                        <a:pt x="21" y="15"/>
                        <a:pt x="20" y="13"/>
                        <a:pt x="19" y="11"/>
                      </a:cubicBezTo>
                      <a:cubicBezTo>
                        <a:pt x="18" y="9"/>
                        <a:pt x="17" y="8"/>
                        <a:pt x="16" y="6"/>
                      </a:cubicBezTo>
                      <a:cubicBezTo>
                        <a:pt x="14" y="4"/>
                        <a:pt x="12" y="2"/>
                        <a:pt x="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7" name="Freeform: Shape 185">
                  <a:extLst>
                    <a:ext uri="{FF2B5EF4-FFF2-40B4-BE49-F238E27FC236}">
                      <a16:creationId xmlns:a16="http://schemas.microsoft.com/office/drawing/2014/main" id="{6DCB59A2-8B1B-0A29-DA83-E587359EACD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46690" y="4403430"/>
                  <a:ext cx="132345" cy="93131"/>
                </a:xfrm>
                <a:custGeom>
                  <a:avLst/>
                  <a:gdLst>
                    <a:gd name="T0" fmla="*/ 0 w 30"/>
                    <a:gd name="T1" fmla="*/ 1 h 21"/>
                    <a:gd name="T2" fmla="*/ 2 w 30"/>
                    <a:gd name="T3" fmla="*/ 2 h 21"/>
                    <a:gd name="T4" fmla="*/ 5 w 30"/>
                    <a:gd name="T5" fmla="*/ 6 h 21"/>
                    <a:gd name="T6" fmla="*/ 14 w 30"/>
                    <a:gd name="T7" fmla="*/ 17 h 21"/>
                    <a:gd name="T8" fmla="*/ 30 w 30"/>
                    <a:gd name="T9" fmla="*/ 18 h 21"/>
                    <a:gd name="T10" fmla="*/ 24 w 30"/>
                    <a:gd name="T11" fmla="*/ 15 h 21"/>
                    <a:gd name="T12" fmla="*/ 18 w 30"/>
                    <a:gd name="T13" fmla="*/ 9 h 21"/>
                    <a:gd name="T14" fmla="*/ 11 w 30"/>
                    <a:gd name="T15" fmla="*/ 2 h 21"/>
                    <a:gd name="T16" fmla="*/ 0 w 30"/>
                    <a:gd name="T17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0" y="1"/>
                      </a:move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3"/>
                        <a:pt x="4" y="4"/>
                        <a:pt x="5" y="6"/>
                      </a:cubicBezTo>
                      <a:cubicBezTo>
                        <a:pt x="8" y="10"/>
                        <a:pt x="9" y="15"/>
                        <a:pt x="14" y="17"/>
                      </a:cubicBezTo>
                      <a:cubicBezTo>
                        <a:pt x="19" y="21"/>
                        <a:pt x="25" y="21"/>
                        <a:pt x="30" y="18"/>
                      </a:cubicBezTo>
                      <a:cubicBezTo>
                        <a:pt x="28" y="17"/>
                        <a:pt x="26" y="16"/>
                        <a:pt x="24" y="15"/>
                      </a:cubicBezTo>
                      <a:cubicBezTo>
                        <a:pt x="22" y="14"/>
                        <a:pt x="20" y="11"/>
                        <a:pt x="18" y="9"/>
                      </a:cubicBezTo>
                      <a:cubicBezTo>
                        <a:pt x="16" y="6"/>
                        <a:pt x="14" y="4"/>
                        <a:pt x="11" y="2"/>
                      </a:cubicBezTo>
                      <a:cubicBezTo>
                        <a:pt x="8" y="1"/>
                        <a:pt x="4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8" name="Freeform: Shape 186">
                  <a:extLst>
                    <a:ext uri="{FF2B5EF4-FFF2-40B4-BE49-F238E27FC236}">
                      <a16:creationId xmlns:a16="http://schemas.microsoft.com/office/drawing/2014/main" id="{6165C00A-4FD0-2CA3-6B10-1A33072368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92514" y="4342160"/>
                  <a:ext cx="56369" cy="113963"/>
                </a:xfrm>
                <a:custGeom>
                  <a:avLst/>
                  <a:gdLst>
                    <a:gd name="T0" fmla="*/ 9 w 13"/>
                    <a:gd name="T1" fmla="*/ 8 h 26"/>
                    <a:gd name="T2" fmla="*/ 2 w 13"/>
                    <a:gd name="T3" fmla="*/ 17 h 26"/>
                    <a:gd name="T4" fmla="*/ 1 w 13"/>
                    <a:gd name="T5" fmla="*/ 26 h 26"/>
                    <a:gd name="T6" fmla="*/ 5 w 13"/>
                    <a:gd name="T7" fmla="*/ 20 h 26"/>
                    <a:gd name="T8" fmla="*/ 9 w 13"/>
                    <a:gd name="T9" fmla="*/ 16 h 26"/>
                    <a:gd name="T10" fmla="*/ 12 w 13"/>
                    <a:gd name="T11" fmla="*/ 9 h 26"/>
                    <a:gd name="T12" fmla="*/ 11 w 13"/>
                    <a:gd name="T13" fmla="*/ 0 h 26"/>
                    <a:gd name="T14" fmla="*/ 11 w 13"/>
                    <a:gd name="T15" fmla="*/ 3 h 26"/>
                    <a:gd name="T16" fmla="*/ 9 w 13"/>
                    <a:gd name="T17" fmla="*/ 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26">
                      <a:moveTo>
                        <a:pt x="9" y="8"/>
                      </a:moveTo>
                      <a:cubicBezTo>
                        <a:pt x="6" y="11"/>
                        <a:pt x="4" y="14"/>
                        <a:pt x="2" y="17"/>
                      </a:cubicBezTo>
                      <a:cubicBezTo>
                        <a:pt x="1" y="20"/>
                        <a:pt x="0" y="23"/>
                        <a:pt x="1" y="26"/>
                      </a:cubicBezTo>
                      <a:cubicBezTo>
                        <a:pt x="1" y="23"/>
                        <a:pt x="3" y="21"/>
                        <a:pt x="5" y="20"/>
                      </a:cubicBezTo>
                      <a:cubicBezTo>
                        <a:pt x="6" y="19"/>
                        <a:pt x="8" y="18"/>
                        <a:pt x="9" y="16"/>
                      </a:cubicBezTo>
                      <a:cubicBezTo>
                        <a:pt x="11" y="14"/>
                        <a:pt x="12" y="12"/>
                        <a:pt x="12" y="9"/>
                      </a:cubicBezTo>
                      <a:cubicBezTo>
                        <a:pt x="13" y="6"/>
                        <a:pt x="12" y="3"/>
                        <a:pt x="11" y="0"/>
                      </a:cubicBezTo>
                      <a:cubicBezTo>
                        <a:pt x="11" y="0"/>
                        <a:pt x="11" y="2"/>
                        <a:pt x="11" y="3"/>
                      </a:cubicBezTo>
                      <a:cubicBezTo>
                        <a:pt x="10" y="5"/>
                        <a:pt x="10" y="7"/>
                        <a:pt x="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9" name="Freeform: Shape 187">
                  <a:extLst>
                    <a:ext uri="{FF2B5EF4-FFF2-40B4-BE49-F238E27FC236}">
                      <a16:creationId xmlns:a16="http://schemas.microsoft.com/office/drawing/2014/main" id="{20E698B2-4716-C42F-6805-3B151F82587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60653" y="4301721"/>
                  <a:ext cx="75976" cy="145824"/>
                </a:xfrm>
                <a:custGeom>
                  <a:avLst/>
                  <a:gdLst>
                    <a:gd name="T0" fmla="*/ 6 w 17"/>
                    <a:gd name="T1" fmla="*/ 33 h 33"/>
                    <a:gd name="T2" fmla="*/ 7 w 17"/>
                    <a:gd name="T3" fmla="*/ 27 h 33"/>
                    <a:gd name="T4" fmla="*/ 11 w 17"/>
                    <a:gd name="T5" fmla="*/ 20 h 33"/>
                    <a:gd name="T6" fmla="*/ 16 w 17"/>
                    <a:gd name="T7" fmla="*/ 11 h 33"/>
                    <a:gd name="T8" fmla="*/ 16 w 17"/>
                    <a:gd name="T9" fmla="*/ 0 h 33"/>
                    <a:gd name="T10" fmla="*/ 15 w 17"/>
                    <a:gd name="T11" fmla="*/ 2 h 33"/>
                    <a:gd name="T12" fmla="*/ 12 w 17"/>
                    <a:gd name="T13" fmla="*/ 6 h 33"/>
                    <a:gd name="T14" fmla="*/ 2 w 17"/>
                    <a:gd name="T15" fmla="*/ 17 h 33"/>
                    <a:gd name="T16" fmla="*/ 6 w 17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33">
                      <a:moveTo>
                        <a:pt x="6" y="33"/>
                      </a:moveTo>
                      <a:cubicBezTo>
                        <a:pt x="5" y="31"/>
                        <a:pt x="6" y="29"/>
                        <a:pt x="7" y="27"/>
                      </a:cubicBezTo>
                      <a:cubicBezTo>
                        <a:pt x="8" y="24"/>
                        <a:pt x="9" y="22"/>
                        <a:pt x="11" y="20"/>
                      </a:cubicBezTo>
                      <a:cubicBezTo>
                        <a:pt x="13" y="17"/>
                        <a:pt x="15" y="15"/>
                        <a:pt x="16" y="11"/>
                      </a:cubicBezTo>
                      <a:cubicBezTo>
                        <a:pt x="17" y="8"/>
                        <a:pt x="17" y="4"/>
                        <a:pt x="16" y="0"/>
                      </a:cubicBezTo>
                      <a:cubicBezTo>
                        <a:pt x="16" y="1"/>
                        <a:pt x="15" y="2"/>
                        <a:pt x="15" y="2"/>
                      </a:cubicBezTo>
                      <a:cubicBezTo>
                        <a:pt x="14" y="4"/>
                        <a:pt x="13" y="5"/>
                        <a:pt x="12" y="6"/>
                      </a:cubicBezTo>
                      <a:cubicBezTo>
                        <a:pt x="8" y="10"/>
                        <a:pt x="4" y="12"/>
                        <a:pt x="2" y="17"/>
                      </a:cubicBezTo>
                      <a:cubicBezTo>
                        <a:pt x="0" y="23"/>
                        <a:pt x="1" y="29"/>
                        <a:pt x="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0" name="Freeform: Shape 188">
                  <a:extLst>
                    <a:ext uri="{FF2B5EF4-FFF2-40B4-BE49-F238E27FC236}">
                      <a16:creationId xmlns:a16="http://schemas.microsoft.com/office/drawing/2014/main" id="{F199B211-3EA6-3EA2-E68B-7C6C1B3A30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27246" y="1033545"/>
                  <a:ext cx="140922" cy="140922"/>
                </a:xfrm>
                <a:custGeom>
                  <a:avLst/>
                  <a:gdLst>
                    <a:gd name="T0" fmla="*/ 7 w 32"/>
                    <a:gd name="T1" fmla="*/ 30 h 32"/>
                    <a:gd name="T2" fmla="*/ 16 w 32"/>
                    <a:gd name="T3" fmla="*/ 32 h 32"/>
                    <a:gd name="T4" fmla="*/ 32 w 32"/>
                    <a:gd name="T5" fmla="*/ 16 h 32"/>
                    <a:gd name="T6" fmla="*/ 16 w 32"/>
                    <a:gd name="T7" fmla="*/ 0 h 32"/>
                    <a:gd name="T8" fmla="*/ 0 w 32"/>
                    <a:gd name="T9" fmla="*/ 14 h 32"/>
                    <a:gd name="T10" fmla="*/ 16 w 32"/>
                    <a:gd name="T11" fmla="*/ 14 h 32"/>
                    <a:gd name="T12" fmla="*/ 21 w 32"/>
                    <a:gd name="T13" fmla="*/ 14 h 32"/>
                    <a:gd name="T14" fmla="*/ 18 w 32"/>
                    <a:gd name="T15" fmla="*/ 18 h 32"/>
                    <a:gd name="T16" fmla="*/ 7 w 32"/>
                    <a:gd name="T17" fmla="*/ 3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2">
                      <a:moveTo>
                        <a:pt x="7" y="30"/>
                      </a:moveTo>
                      <a:cubicBezTo>
                        <a:pt x="10" y="31"/>
                        <a:pt x="13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7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1" name="Freeform: Shape 189">
                  <a:extLst>
                    <a:ext uri="{FF2B5EF4-FFF2-40B4-BE49-F238E27FC236}">
                      <a16:creationId xmlns:a16="http://schemas.microsoft.com/office/drawing/2014/main" id="{B8B0DA39-991C-AB59-9CE1-8B445949C1F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501770" y="1104619"/>
                  <a:ext cx="295324" cy="278169"/>
                </a:xfrm>
                <a:custGeom>
                  <a:avLst/>
                  <a:gdLst>
                    <a:gd name="T0" fmla="*/ 30 w 67"/>
                    <a:gd name="T1" fmla="*/ 34 h 63"/>
                    <a:gd name="T2" fmla="*/ 30 w 67"/>
                    <a:gd name="T3" fmla="*/ 36 h 63"/>
                    <a:gd name="T4" fmla="*/ 30 w 67"/>
                    <a:gd name="T5" fmla="*/ 37 h 63"/>
                    <a:gd name="T6" fmla="*/ 30 w 67"/>
                    <a:gd name="T7" fmla="*/ 58 h 63"/>
                    <a:gd name="T8" fmla="*/ 22 w 67"/>
                    <a:gd name="T9" fmla="*/ 63 h 63"/>
                    <a:gd name="T10" fmla="*/ 44 w 67"/>
                    <a:gd name="T11" fmla="*/ 63 h 63"/>
                    <a:gd name="T12" fmla="*/ 37 w 67"/>
                    <a:gd name="T13" fmla="*/ 58 h 63"/>
                    <a:gd name="T14" fmla="*/ 37 w 67"/>
                    <a:gd name="T15" fmla="*/ 37 h 63"/>
                    <a:gd name="T16" fmla="*/ 37 w 67"/>
                    <a:gd name="T17" fmla="*/ 36 h 63"/>
                    <a:gd name="T18" fmla="*/ 37 w 67"/>
                    <a:gd name="T19" fmla="*/ 34 h 63"/>
                    <a:gd name="T20" fmla="*/ 56 w 67"/>
                    <a:gd name="T21" fmla="*/ 12 h 63"/>
                    <a:gd name="T22" fmla="*/ 67 w 67"/>
                    <a:gd name="T23" fmla="*/ 0 h 63"/>
                    <a:gd name="T24" fmla="*/ 51 w 67"/>
                    <a:gd name="T25" fmla="*/ 0 h 63"/>
                    <a:gd name="T26" fmla="*/ 0 w 67"/>
                    <a:gd name="T27" fmla="*/ 0 h 63"/>
                    <a:gd name="T28" fmla="*/ 30 w 67"/>
                    <a:gd name="T29" fmla="*/ 3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7" h="63">
                      <a:moveTo>
                        <a:pt x="30" y="34"/>
                      </a:move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25" y="58"/>
                        <a:pt x="22" y="61"/>
                        <a:pt x="22" y="63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44" y="61"/>
                        <a:pt x="41" y="59"/>
                        <a:pt x="37" y="58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0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2" name="Freeform: Shape 190">
                  <a:extLst>
                    <a:ext uri="{FF2B5EF4-FFF2-40B4-BE49-F238E27FC236}">
                      <a16:creationId xmlns:a16="http://schemas.microsoft.com/office/drawing/2014/main" id="{CEA28275-F07A-B86E-CA72-70D855CE8BE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4524" y="795815"/>
                  <a:ext cx="220574" cy="136021"/>
                </a:xfrm>
                <a:custGeom>
                  <a:avLst/>
                  <a:gdLst>
                    <a:gd name="T0" fmla="*/ 141 w 180"/>
                    <a:gd name="T1" fmla="*/ 61 h 111"/>
                    <a:gd name="T2" fmla="*/ 180 w 180"/>
                    <a:gd name="T3" fmla="*/ 61 h 111"/>
                    <a:gd name="T4" fmla="*/ 180 w 180"/>
                    <a:gd name="T5" fmla="*/ 111 h 111"/>
                    <a:gd name="T6" fmla="*/ 141 w 180"/>
                    <a:gd name="T7" fmla="*/ 111 h 111"/>
                    <a:gd name="T8" fmla="*/ 141 w 180"/>
                    <a:gd name="T9" fmla="*/ 100 h 111"/>
                    <a:gd name="T10" fmla="*/ 155 w 180"/>
                    <a:gd name="T11" fmla="*/ 100 h 111"/>
                    <a:gd name="T12" fmla="*/ 155 w 180"/>
                    <a:gd name="T13" fmla="*/ 79 h 111"/>
                    <a:gd name="T14" fmla="*/ 141 w 180"/>
                    <a:gd name="T15" fmla="*/ 79 h 111"/>
                    <a:gd name="T16" fmla="*/ 141 w 180"/>
                    <a:gd name="T17" fmla="*/ 61 h 111"/>
                    <a:gd name="T18" fmla="*/ 90 w 180"/>
                    <a:gd name="T19" fmla="*/ 61 h 111"/>
                    <a:gd name="T20" fmla="*/ 141 w 180"/>
                    <a:gd name="T21" fmla="*/ 61 h 111"/>
                    <a:gd name="T22" fmla="*/ 141 w 180"/>
                    <a:gd name="T23" fmla="*/ 79 h 111"/>
                    <a:gd name="T24" fmla="*/ 126 w 180"/>
                    <a:gd name="T25" fmla="*/ 79 h 111"/>
                    <a:gd name="T26" fmla="*/ 126 w 180"/>
                    <a:gd name="T27" fmla="*/ 100 h 111"/>
                    <a:gd name="T28" fmla="*/ 126 w 180"/>
                    <a:gd name="T29" fmla="*/ 100 h 111"/>
                    <a:gd name="T30" fmla="*/ 141 w 180"/>
                    <a:gd name="T31" fmla="*/ 100 h 111"/>
                    <a:gd name="T32" fmla="*/ 141 w 180"/>
                    <a:gd name="T33" fmla="*/ 111 h 111"/>
                    <a:gd name="T34" fmla="*/ 90 w 180"/>
                    <a:gd name="T35" fmla="*/ 111 h 111"/>
                    <a:gd name="T36" fmla="*/ 90 w 180"/>
                    <a:gd name="T37" fmla="*/ 100 h 111"/>
                    <a:gd name="T38" fmla="*/ 105 w 180"/>
                    <a:gd name="T39" fmla="*/ 100 h 111"/>
                    <a:gd name="T40" fmla="*/ 105 w 180"/>
                    <a:gd name="T41" fmla="*/ 79 h 111"/>
                    <a:gd name="T42" fmla="*/ 90 w 180"/>
                    <a:gd name="T43" fmla="*/ 79 h 111"/>
                    <a:gd name="T44" fmla="*/ 90 w 180"/>
                    <a:gd name="T45" fmla="*/ 61 h 111"/>
                    <a:gd name="T46" fmla="*/ 65 w 180"/>
                    <a:gd name="T47" fmla="*/ 0 h 111"/>
                    <a:gd name="T48" fmla="*/ 65 w 180"/>
                    <a:gd name="T49" fmla="*/ 61 h 111"/>
                    <a:gd name="T50" fmla="*/ 90 w 180"/>
                    <a:gd name="T51" fmla="*/ 61 h 111"/>
                    <a:gd name="T52" fmla="*/ 90 w 180"/>
                    <a:gd name="T53" fmla="*/ 79 h 111"/>
                    <a:gd name="T54" fmla="*/ 76 w 180"/>
                    <a:gd name="T55" fmla="*/ 79 h 111"/>
                    <a:gd name="T56" fmla="*/ 76 w 180"/>
                    <a:gd name="T57" fmla="*/ 100 h 111"/>
                    <a:gd name="T58" fmla="*/ 76 w 180"/>
                    <a:gd name="T59" fmla="*/ 100 h 111"/>
                    <a:gd name="T60" fmla="*/ 90 w 180"/>
                    <a:gd name="T61" fmla="*/ 100 h 111"/>
                    <a:gd name="T62" fmla="*/ 90 w 180"/>
                    <a:gd name="T63" fmla="*/ 111 h 111"/>
                    <a:gd name="T64" fmla="*/ 40 w 180"/>
                    <a:gd name="T65" fmla="*/ 111 h 111"/>
                    <a:gd name="T66" fmla="*/ 40 w 180"/>
                    <a:gd name="T67" fmla="*/ 100 h 111"/>
                    <a:gd name="T68" fmla="*/ 54 w 180"/>
                    <a:gd name="T69" fmla="*/ 100 h 111"/>
                    <a:gd name="T70" fmla="*/ 54 w 180"/>
                    <a:gd name="T71" fmla="*/ 79 h 111"/>
                    <a:gd name="T72" fmla="*/ 40 w 180"/>
                    <a:gd name="T73" fmla="*/ 79 h 111"/>
                    <a:gd name="T74" fmla="*/ 40 w 180"/>
                    <a:gd name="T75" fmla="*/ 0 h 111"/>
                    <a:gd name="T76" fmla="*/ 65 w 180"/>
                    <a:gd name="T77" fmla="*/ 0 h 111"/>
                    <a:gd name="T78" fmla="*/ 40 w 180"/>
                    <a:gd name="T79" fmla="*/ 111 h 111"/>
                    <a:gd name="T80" fmla="*/ 0 w 180"/>
                    <a:gd name="T81" fmla="*/ 111 h 111"/>
                    <a:gd name="T82" fmla="*/ 0 w 180"/>
                    <a:gd name="T83" fmla="*/ 61 h 111"/>
                    <a:gd name="T84" fmla="*/ 22 w 180"/>
                    <a:gd name="T85" fmla="*/ 61 h 111"/>
                    <a:gd name="T86" fmla="*/ 22 w 180"/>
                    <a:gd name="T87" fmla="*/ 0 h 111"/>
                    <a:gd name="T88" fmla="*/ 40 w 180"/>
                    <a:gd name="T89" fmla="*/ 0 h 111"/>
                    <a:gd name="T90" fmla="*/ 40 w 180"/>
                    <a:gd name="T91" fmla="*/ 79 h 111"/>
                    <a:gd name="T92" fmla="*/ 25 w 180"/>
                    <a:gd name="T93" fmla="*/ 79 h 111"/>
                    <a:gd name="T94" fmla="*/ 25 w 180"/>
                    <a:gd name="T95" fmla="*/ 100 h 111"/>
                    <a:gd name="T96" fmla="*/ 25 w 180"/>
                    <a:gd name="T97" fmla="*/ 100 h 111"/>
                    <a:gd name="T98" fmla="*/ 40 w 180"/>
                    <a:gd name="T99" fmla="*/ 100 h 111"/>
                    <a:gd name="T100" fmla="*/ 40 w 180"/>
                    <a:gd name="T101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80" h="111">
                      <a:moveTo>
                        <a:pt x="141" y="61"/>
                      </a:moveTo>
                      <a:lnTo>
                        <a:pt x="180" y="61"/>
                      </a:lnTo>
                      <a:lnTo>
                        <a:pt x="180" y="111"/>
                      </a:lnTo>
                      <a:lnTo>
                        <a:pt x="141" y="111"/>
                      </a:lnTo>
                      <a:lnTo>
                        <a:pt x="141" y="100"/>
                      </a:lnTo>
                      <a:lnTo>
                        <a:pt x="155" y="100"/>
                      </a:lnTo>
                      <a:lnTo>
                        <a:pt x="155" y="79"/>
                      </a:lnTo>
                      <a:lnTo>
                        <a:pt x="141" y="79"/>
                      </a:lnTo>
                      <a:lnTo>
                        <a:pt x="141" y="61"/>
                      </a:lnTo>
                      <a:close/>
                      <a:moveTo>
                        <a:pt x="90" y="61"/>
                      </a:moveTo>
                      <a:lnTo>
                        <a:pt x="141" y="61"/>
                      </a:lnTo>
                      <a:lnTo>
                        <a:pt x="141" y="79"/>
                      </a:lnTo>
                      <a:lnTo>
                        <a:pt x="126" y="79"/>
                      </a:lnTo>
                      <a:lnTo>
                        <a:pt x="126" y="100"/>
                      </a:lnTo>
                      <a:lnTo>
                        <a:pt x="126" y="100"/>
                      </a:lnTo>
                      <a:lnTo>
                        <a:pt x="141" y="100"/>
                      </a:lnTo>
                      <a:lnTo>
                        <a:pt x="141" y="111"/>
                      </a:lnTo>
                      <a:lnTo>
                        <a:pt x="90" y="111"/>
                      </a:lnTo>
                      <a:lnTo>
                        <a:pt x="90" y="100"/>
                      </a:lnTo>
                      <a:lnTo>
                        <a:pt x="105" y="100"/>
                      </a:lnTo>
                      <a:lnTo>
                        <a:pt x="105" y="79"/>
                      </a:lnTo>
                      <a:lnTo>
                        <a:pt x="90" y="79"/>
                      </a:lnTo>
                      <a:lnTo>
                        <a:pt x="90" y="61"/>
                      </a:lnTo>
                      <a:close/>
                      <a:moveTo>
                        <a:pt x="65" y="0"/>
                      </a:moveTo>
                      <a:lnTo>
                        <a:pt x="65" y="61"/>
                      </a:lnTo>
                      <a:lnTo>
                        <a:pt x="90" y="61"/>
                      </a:lnTo>
                      <a:lnTo>
                        <a:pt x="90" y="79"/>
                      </a:lnTo>
                      <a:lnTo>
                        <a:pt x="76" y="79"/>
                      </a:lnTo>
                      <a:lnTo>
                        <a:pt x="76" y="100"/>
                      </a:lnTo>
                      <a:lnTo>
                        <a:pt x="76" y="100"/>
                      </a:lnTo>
                      <a:lnTo>
                        <a:pt x="90" y="100"/>
                      </a:lnTo>
                      <a:lnTo>
                        <a:pt x="90" y="111"/>
                      </a:lnTo>
                      <a:lnTo>
                        <a:pt x="40" y="111"/>
                      </a:lnTo>
                      <a:lnTo>
                        <a:pt x="40" y="100"/>
                      </a:lnTo>
                      <a:lnTo>
                        <a:pt x="54" y="100"/>
                      </a:lnTo>
                      <a:lnTo>
                        <a:pt x="54" y="79"/>
                      </a:lnTo>
                      <a:lnTo>
                        <a:pt x="40" y="79"/>
                      </a:lnTo>
                      <a:lnTo>
                        <a:pt x="40" y="0"/>
                      </a:lnTo>
                      <a:lnTo>
                        <a:pt x="65" y="0"/>
                      </a:lnTo>
                      <a:close/>
                      <a:moveTo>
                        <a:pt x="40" y="111"/>
                      </a:moveTo>
                      <a:lnTo>
                        <a:pt x="0" y="111"/>
                      </a:lnTo>
                      <a:lnTo>
                        <a:pt x="0" y="61"/>
                      </a:lnTo>
                      <a:lnTo>
                        <a:pt x="22" y="61"/>
                      </a:lnTo>
                      <a:lnTo>
                        <a:pt x="22" y="0"/>
                      </a:lnTo>
                      <a:lnTo>
                        <a:pt x="40" y="0"/>
                      </a:lnTo>
                      <a:lnTo>
                        <a:pt x="40" y="79"/>
                      </a:lnTo>
                      <a:lnTo>
                        <a:pt x="25" y="79"/>
                      </a:lnTo>
                      <a:lnTo>
                        <a:pt x="25" y="100"/>
                      </a:lnTo>
                      <a:lnTo>
                        <a:pt x="25" y="100"/>
                      </a:lnTo>
                      <a:lnTo>
                        <a:pt x="40" y="100"/>
                      </a:lnTo>
                      <a:lnTo>
                        <a:pt x="40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3" name="Freeform: Shape 191">
                  <a:extLst>
                    <a:ext uri="{FF2B5EF4-FFF2-40B4-BE49-F238E27FC236}">
                      <a16:creationId xmlns:a16="http://schemas.microsoft.com/office/drawing/2014/main" id="{9C7A97E9-D922-59FF-28A4-5859857035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42467" y="940414"/>
                  <a:ext cx="296550" cy="93131"/>
                </a:xfrm>
                <a:custGeom>
                  <a:avLst/>
                  <a:gdLst>
                    <a:gd name="T0" fmla="*/ 7 w 242"/>
                    <a:gd name="T1" fmla="*/ 76 h 76"/>
                    <a:gd name="T2" fmla="*/ 0 w 242"/>
                    <a:gd name="T3" fmla="*/ 0 h 76"/>
                    <a:gd name="T4" fmla="*/ 242 w 242"/>
                    <a:gd name="T5" fmla="*/ 0 h 76"/>
                    <a:gd name="T6" fmla="*/ 213 w 242"/>
                    <a:gd name="T7" fmla="*/ 76 h 76"/>
                    <a:gd name="T8" fmla="*/ 7 w 242"/>
                    <a:gd name="T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76">
                      <a:moveTo>
                        <a:pt x="7" y="76"/>
                      </a:moveTo>
                      <a:lnTo>
                        <a:pt x="0" y="0"/>
                      </a:lnTo>
                      <a:lnTo>
                        <a:pt x="242" y="0"/>
                      </a:lnTo>
                      <a:lnTo>
                        <a:pt x="213" y="76"/>
                      </a:lnTo>
                      <a:lnTo>
                        <a:pt x="7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4" name="Freeform: Shape 192">
                  <a:extLst>
                    <a:ext uri="{FF2B5EF4-FFF2-40B4-BE49-F238E27FC236}">
                      <a16:creationId xmlns:a16="http://schemas.microsoft.com/office/drawing/2014/main" id="{C9BD9DC3-AAF3-E148-A358-687A21B80A1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64877" y="4235549"/>
                  <a:ext cx="198517" cy="198517"/>
                </a:xfrm>
                <a:custGeom>
                  <a:avLst/>
                  <a:gdLst>
                    <a:gd name="T0" fmla="*/ 22 w 45"/>
                    <a:gd name="T1" fmla="*/ 42 h 45"/>
                    <a:gd name="T2" fmla="*/ 26 w 45"/>
                    <a:gd name="T3" fmla="*/ 42 h 45"/>
                    <a:gd name="T4" fmla="*/ 27 w 45"/>
                    <a:gd name="T5" fmla="*/ 45 h 45"/>
                    <a:gd name="T6" fmla="*/ 35 w 45"/>
                    <a:gd name="T7" fmla="*/ 41 h 45"/>
                    <a:gd name="T8" fmla="*/ 34 w 45"/>
                    <a:gd name="T9" fmla="*/ 38 h 45"/>
                    <a:gd name="T10" fmla="*/ 38 w 45"/>
                    <a:gd name="T11" fmla="*/ 33 h 45"/>
                    <a:gd name="T12" fmla="*/ 42 w 45"/>
                    <a:gd name="T13" fmla="*/ 35 h 45"/>
                    <a:gd name="T14" fmla="*/ 45 w 45"/>
                    <a:gd name="T15" fmla="*/ 27 h 45"/>
                    <a:gd name="T16" fmla="*/ 42 w 45"/>
                    <a:gd name="T17" fmla="*/ 26 h 45"/>
                    <a:gd name="T18" fmla="*/ 41 w 45"/>
                    <a:gd name="T19" fmla="*/ 19 h 45"/>
                    <a:gd name="T20" fmla="*/ 45 w 45"/>
                    <a:gd name="T21" fmla="*/ 17 h 45"/>
                    <a:gd name="T22" fmla="*/ 41 w 45"/>
                    <a:gd name="T23" fmla="*/ 10 h 45"/>
                    <a:gd name="T24" fmla="*/ 38 w 45"/>
                    <a:gd name="T25" fmla="*/ 11 h 45"/>
                    <a:gd name="T26" fmla="*/ 33 w 45"/>
                    <a:gd name="T27" fmla="*/ 6 h 45"/>
                    <a:gd name="T28" fmla="*/ 35 w 45"/>
                    <a:gd name="T29" fmla="*/ 3 h 45"/>
                    <a:gd name="T30" fmla="*/ 27 w 45"/>
                    <a:gd name="T31" fmla="*/ 0 h 45"/>
                    <a:gd name="T32" fmla="*/ 26 w 45"/>
                    <a:gd name="T33" fmla="*/ 3 h 45"/>
                    <a:gd name="T34" fmla="*/ 22 w 45"/>
                    <a:gd name="T35" fmla="*/ 3 h 45"/>
                    <a:gd name="T36" fmla="*/ 22 w 45"/>
                    <a:gd name="T37" fmla="*/ 9 h 45"/>
                    <a:gd name="T38" fmla="*/ 34 w 45"/>
                    <a:gd name="T39" fmla="*/ 17 h 45"/>
                    <a:gd name="T40" fmla="*/ 27 w 45"/>
                    <a:gd name="T41" fmla="*/ 34 h 45"/>
                    <a:gd name="T42" fmla="*/ 22 w 45"/>
                    <a:gd name="T43" fmla="*/ 35 h 45"/>
                    <a:gd name="T44" fmla="*/ 22 w 45"/>
                    <a:gd name="T45" fmla="*/ 35 h 45"/>
                    <a:gd name="T46" fmla="*/ 22 w 45"/>
                    <a:gd name="T47" fmla="*/ 42 h 45"/>
                    <a:gd name="T48" fmla="*/ 3 w 45"/>
                    <a:gd name="T49" fmla="*/ 26 h 45"/>
                    <a:gd name="T50" fmla="*/ 0 w 45"/>
                    <a:gd name="T51" fmla="*/ 27 h 45"/>
                    <a:gd name="T52" fmla="*/ 3 w 45"/>
                    <a:gd name="T53" fmla="*/ 35 h 45"/>
                    <a:gd name="T54" fmla="*/ 6 w 45"/>
                    <a:gd name="T55" fmla="*/ 34 h 45"/>
                    <a:gd name="T56" fmla="*/ 11 w 45"/>
                    <a:gd name="T57" fmla="*/ 38 h 45"/>
                    <a:gd name="T58" fmla="*/ 10 w 45"/>
                    <a:gd name="T59" fmla="*/ 42 h 45"/>
                    <a:gd name="T60" fmla="*/ 18 w 45"/>
                    <a:gd name="T61" fmla="*/ 45 h 45"/>
                    <a:gd name="T62" fmla="*/ 19 w 45"/>
                    <a:gd name="T63" fmla="*/ 42 h 45"/>
                    <a:gd name="T64" fmla="*/ 22 w 45"/>
                    <a:gd name="T65" fmla="*/ 42 h 45"/>
                    <a:gd name="T66" fmla="*/ 22 w 45"/>
                    <a:gd name="T67" fmla="*/ 35 h 45"/>
                    <a:gd name="T68" fmla="*/ 10 w 45"/>
                    <a:gd name="T69" fmla="*/ 28 h 45"/>
                    <a:gd name="T70" fmla="*/ 17 w 45"/>
                    <a:gd name="T71" fmla="*/ 10 h 45"/>
                    <a:gd name="T72" fmla="*/ 17 w 45"/>
                    <a:gd name="T73" fmla="*/ 10 h 45"/>
                    <a:gd name="T74" fmla="*/ 22 w 45"/>
                    <a:gd name="T75" fmla="*/ 9 h 45"/>
                    <a:gd name="T76" fmla="*/ 22 w 45"/>
                    <a:gd name="T77" fmla="*/ 9 h 45"/>
                    <a:gd name="T78" fmla="*/ 22 w 45"/>
                    <a:gd name="T79" fmla="*/ 3 h 45"/>
                    <a:gd name="T80" fmla="*/ 19 w 45"/>
                    <a:gd name="T81" fmla="*/ 3 h 45"/>
                    <a:gd name="T82" fmla="*/ 17 w 45"/>
                    <a:gd name="T83" fmla="*/ 0 h 45"/>
                    <a:gd name="T84" fmla="*/ 10 w 45"/>
                    <a:gd name="T85" fmla="*/ 3 h 45"/>
                    <a:gd name="T86" fmla="*/ 11 w 45"/>
                    <a:gd name="T87" fmla="*/ 7 h 45"/>
                    <a:gd name="T88" fmla="*/ 6 w 45"/>
                    <a:gd name="T89" fmla="*/ 11 h 45"/>
                    <a:gd name="T90" fmla="*/ 3 w 45"/>
                    <a:gd name="T91" fmla="*/ 10 h 45"/>
                    <a:gd name="T92" fmla="*/ 0 w 45"/>
                    <a:gd name="T93" fmla="*/ 18 h 45"/>
                    <a:gd name="T94" fmla="*/ 3 w 45"/>
                    <a:gd name="T95" fmla="*/ 19 h 45"/>
                    <a:gd name="T96" fmla="*/ 3 w 45"/>
                    <a:gd name="T97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5" h="45">
                      <a:moveTo>
                        <a:pt x="22" y="42"/>
                      </a:moveTo>
                      <a:cubicBezTo>
                        <a:pt x="24" y="42"/>
                        <a:pt x="25" y="42"/>
                        <a:pt x="26" y="42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6" y="37"/>
                        <a:pt x="37" y="35"/>
                        <a:pt x="38" y="33"/>
                      </a:cubicBez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2" y="26"/>
                        <a:pt x="42" y="26"/>
                        <a:pt x="42" y="26"/>
                      </a:cubicBezTo>
                      <a:cubicBezTo>
                        <a:pt x="42" y="23"/>
                        <a:pt x="42" y="21"/>
                        <a:pt x="41" y="19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7" y="9"/>
                        <a:pt x="35" y="8"/>
                        <a:pt x="33" y="6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4" y="3"/>
                        <a:pt x="23" y="3"/>
                        <a:pt x="22" y="3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8" y="9"/>
                        <a:pt x="32" y="12"/>
                        <a:pt x="34" y="17"/>
                      </a:cubicBezTo>
                      <a:cubicBezTo>
                        <a:pt x="37" y="24"/>
                        <a:pt x="34" y="32"/>
                        <a:pt x="27" y="34"/>
                      </a:cubicBezTo>
                      <a:cubicBezTo>
                        <a:pt x="26" y="35"/>
                        <a:pt x="24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lnTo>
                        <a:pt x="22" y="42"/>
                      </a:lnTo>
                      <a:close/>
                      <a:moveTo>
                        <a:pt x="3" y="26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8" y="36"/>
                        <a:pt x="9" y="37"/>
                        <a:pt x="11" y="38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2"/>
                        <a:pt x="21" y="42"/>
                        <a:pt x="22" y="42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17" y="35"/>
                        <a:pt x="12" y="32"/>
                        <a:pt x="10" y="28"/>
                      </a:cubicBezTo>
                      <a:cubicBezTo>
                        <a:pt x="7" y="21"/>
                        <a:pt x="11" y="13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21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1" y="3"/>
                        <a:pt x="20" y="3"/>
                        <a:pt x="19" y="3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9" y="8"/>
                        <a:pt x="8" y="9"/>
                        <a:pt x="6" y="11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1"/>
                        <a:pt x="3" y="24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5" name="Freeform: Shape 193">
                  <a:extLst>
                    <a:ext uri="{FF2B5EF4-FFF2-40B4-BE49-F238E27FC236}">
                      <a16:creationId xmlns:a16="http://schemas.microsoft.com/office/drawing/2014/main" id="{B52BBFB5-385E-ABB3-4595-76C986DFCA7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80391" y="3029743"/>
                  <a:ext cx="110287" cy="106611"/>
                </a:xfrm>
                <a:custGeom>
                  <a:avLst/>
                  <a:gdLst>
                    <a:gd name="T0" fmla="*/ 4 w 25"/>
                    <a:gd name="T1" fmla="*/ 24 h 24"/>
                    <a:gd name="T2" fmla="*/ 8 w 25"/>
                    <a:gd name="T3" fmla="*/ 20 h 24"/>
                    <a:gd name="T4" fmla="*/ 8 w 25"/>
                    <a:gd name="T5" fmla="*/ 20 h 24"/>
                    <a:gd name="T6" fmla="*/ 8 w 25"/>
                    <a:gd name="T7" fmla="*/ 6 h 24"/>
                    <a:gd name="T8" fmla="*/ 23 w 25"/>
                    <a:gd name="T9" fmla="*/ 6 h 24"/>
                    <a:gd name="T10" fmla="*/ 23 w 25"/>
                    <a:gd name="T11" fmla="*/ 16 h 24"/>
                    <a:gd name="T12" fmla="*/ 21 w 25"/>
                    <a:gd name="T13" fmla="*/ 15 h 24"/>
                    <a:gd name="T14" fmla="*/ 17 w 25"/>
                    <a:gd name="T15" fmla="*/ 20 h 24"/>
                    <a:gd name="T16" fmla="*/ 21 w 25"/>
                    <a:gd name="T17" fmla="*/ 24 h 24"/>
                    <a:gd name="T18" fmla="*/ 25 w 25"/>
                    <a:gd name="T19" fmla="*/ 20 h 24"/>
                    <a:gd name="T20" fmla="*/ 25 w 25"/>
                    <a:gd name="T21" fmla="*/ 20 h 24"/>
                    <a:gd name="T22" fmla="*/ 25 w 25"/>
                    <a:gd name="T23" fmla="*/ 20 h 24"/>
                    <a:gd name="T24" fmla="*/ 25 w 25"/>
                    <a:gd name="T25" fmla="*/ 6 h 24"/>
                    <a:gd name="T26" fmla="*/ 25 w 25"/>
                    <a:gd name="T27" fmla="*/ 0 h 24"/>
                    <a:gd name="T28" fmla="*/ 23 w 25"/>
                    <a:gd name="T29" fmla="*/ 0 h 24"/>
                    <a:gd name="T30" fmla="*/ 8 w 25"/>
                    <a:gd name="T31" fmla="*/ 0 h 24"/>
                    <a:gd name="T32" fmla="*/ 6 w 25"/>
                    <a:gd name="T33" fmla="*/ 0 h 24"/>
                    <a:gd name="T34" fmla="*/ 6 w 25"/>
                    <a:gd name="T35" fmla="*/ 6 h 24"/>
                    <a:gd name="T36" fmla="*/ 6 w 25"/>
                    <a:gd name="T37" fmla="*/ 16 h 24"/>
                    <a:gd name="T38" fmla="*/ 4 w 25"/>
                    <a:gd name="T39" fmla="*/ 15 h 24"/>
                    <a:gd name="T40" fmla="*/ 0 w 25"/>
                    <a:gd name="T41" fmla="*/ 20 h 24"/>
                    <a:gd name="T42" fmla="*/ 4 w 25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4">
                      <a:moveTo>
                        <a:pt x="4" y="24"/>
                      </a:moveTo>
                      <a:cubicBezTo>
                        <a:pt x="7" y="24"/>
                        <a:pt x="8" y="22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18" y="15"/>
                        <a:pt x="17" y="17"/>
                        <a:pt x="17" y="20"/>
                      </a:cubicBezTo>
                      <a:cubicBezTo>
                        <a:pt x="17" y="22"/>
                        <a:pt x="18" y="24"/>
                        <a:pt x="21" y="24"/>
                      </a:cubicBezTo>
                      <a:cubicBezTo>
                        <a:pt x="23" y="24"/>
                        <a:pt x="25" y="22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5" y="15"/>
                        <a:pt x="5" y="15"/>
                        <a:pt x="4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4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6" name="Freeform: Shape 194">
                  <a:extLst>
                    <a:ext uri="{FF2B5EF4-FFF2-40B4-BE49-F238E27FC236}">
                      <a16:creationId xmlns:a16="http://schemas.microsoft.com/office/drawing/2014/main" id="{03CEC9E9-827B-DA39-3038-05D3B5B77C7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24280" y="1466116"/>
                  <a:ext cx="115189" cy="106611"/>
                </a:xfrm>
                <a:custGeom>
                  <a:avLst/>
                  <a:gdLst>
                    <a:gd name="T0" fmla="*/ 5 w 26"/>
                    <a:gd name="T1" fmla="*/ 24 h 24"/>
                    <a:gd name="T2" fmla="*/ 9 w 26"/>
                    <a:gd name="T3" fmla="*/ 20 h 24"/>
                    <a:gd name="T4" fmla="*/ 9 w 26"/>
                    <a:gd name="T5" fmla="*/ 20 h 24"/>
                    <a:gd name="T6" fmla="*/ 9 w 26"/>
                    <a:gd name="T7" fmla="*/ 6 h 24"/>
                    <a:gd name="T8" fmla="*/ 23 w 26"/>
                    <a:gd name="T9" fmla="*/ 6 h 24"/>
                    <a:gd name="T10" fmla="*/ 23 w 26"/>
                    <a:gd name="T11" fmla="*/ 16 h 24"/>
                    <a:gd name="T12" fmla="*/ 21 w 26"/>
                    <a:gd name="T13" fmla="*/ 15 h 24"/>
                    <a:gd name="T14" fmla="*/ 17 w 26"/>
                    <a:gd name="T15" fmla="*/ 20 h 24"/>
                    <a:gd name="T16" fmla="*/ 21 w 26"/>
                    <a:gd name="T17" fmla="*/ 24 h 24"/>
                    <a:gd name="T18" fmla="*/ 26 w 26"/>
                    <a:gd name="T19" fmla="*/ 20 h 24"/>
                    <a:gd name="T20" fmla="*/ 26 w 26"/>
                    <a:gd name="T21" fmla="*/ 20 h 24"/>
                    <a:gd name="T22" fmla="*/ 26 w 26"/>
                    <a:gd name="T23" fmla="*/ 20 h 24"/>
                    <a:gd name="T24" fmla="*/ 26 w 26"/>
                    <a:gd name="T25" fmla="*/ 6 h 24"/>
                    <a:gd name="T26" fmla="*/ 26 w 26"/>
                    <a:gd name="T27" fmla="*/ 0 h 24"/>
                    <a:gd name="T28" fmla="*/ 23 w 26"/>
                    <a:gd name="T29" fmla="*/ 0 h 24"/>
                    <a:gd name="T30" fmla="*/ 9 w 26"/>
                    <a:gd name="T31" fmla="*/ 0 h 24"/>
                    <a:gd name="T32" fmla="*/ 6 w 26"/>
                    <a:gd name="T33" fmla="*/ 0 h 24"/>
                    <a:gd name="T34" fmla="*/ 6 w 26"/>
                    <a:gd name="T35" fmla="*/ 6 h 24"/>
                    <a:gd name="T36" fmla="*/ 6 w 26"/>
                    <a:gd name="T37" fmla="*/ 16 h 24"/>
                    <a:gd name="T38" fmla="*/ 5 w 26"/>
                    <a:gd name="T39" fmla="*/ 15 h 24"/>
                    <a:gd name="T40" fmla="*/ 0 w 26"/>
                    <a:gd name="T41" fmla="*/ 20 h 24"/>
                    <a:gd name="T42" fmla="*/ 5 w 26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" h="24">
                      <a:moveTo>
                        <a:pt x="5" y="24"/>
                      </a:moveTo>
                      <a:cubicBezTo>
                        <a:pt x="7" y="24"/>
                        <a:pt x="9" y="22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2" y="15"/>
                        <a:pt x="21" y="15"/>
                      </a:cubicBezTo>
                      <a:cubicBezTo>
                        <a:pt x="19" y="15"/>
                        <a:pt x="17" y="17"/>
                        <a:pt x="17" y="20"/>
                      </a:cubicBezTo>
                      <a:cubicBezTo>
                        <a:pt x="17" y="22"/>
                        <a:pt x="19" y="24"/>
                        <a:pt x="21" y="24"/>
                      </a:cubicBezTo>
                      <a:cubicBezTo>
                        <a:pt x="24" y="24"/>
                        <a:pt x="26" y="22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5" y="15"/>
                        <a:pt x="5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7" name="Freeform: Shape 195">
                  <a:extLst>
                    <a:ext uri="{FF2B5EF4-FFF2-40B4-BE49-F238E27FC236}">
                      <a16:creationId xmlns:a16="http://schemas.microsoft.com/office/drawing/2014/main" id="{5AFA5B79-375C-6C51-A332-741F8297D4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52686" y="2010199"/>
                  <a:ext cx="133570" cy="123767"/>
                </a:xfrm>
                <a:custGeom>
                  <a:avLst/>
                  <a:gdLst>
                    <a:gd name="T0" fmla="*/ 5 w 30"/>
                    <a:gd name="T1" fmla="*/ 28 h 28"/>
                    <a:gd name="T2" fmla="*/ 10 w 30"/>
                    <a:gd name="T3" fmla="*/ 23 h 28"/>
                    <a:gd name="T4" fmla="*/ 10 w 30"/>
                    <a:gd name="T5" fmla="*/ 23 h 28"/>
                    <a:gd name="T6" fmla="*/ 10 w 30"/>
                    <a:gd name="T7" fmla="*/ 6 h 28"/>
                    <a:gd name="T8" fmla="*/ 27 w 30"/>
                    <a:gd name="T9" fmla="*/ 6 h 28"/>
                    <a:gd name="T10" fmla="*/ 27 w 30"/>
                    <a:gd name="T11" fmla="*/ 18 h 28"/>
                    <a:gd name="T12" fmla="*/ 25 w 30"/>
                    <a:gd name="T13" fmla="*/ 18 h 28"/>
                    <a:gd name="T14" fmla="*/ 20 w 30"/>
                    <a:gd name="T15" fmla="*/ 23 h 28"/>
                    <a:gd name="T16" fmla="*/ 25 w 30"/>
                    <a:gd name="T17" fmla="*/ 28 h 28"/>
                    <a:gd name="T18" fmla="*/ 30 w 30"/>
                    <a:gd name="T19" fmla="*/ 23 h 28"/>
                    <a:gd name="T20" fmla="*/ 30 w 30"/>
                    <a:gd name="T21" fmla="*/ 23 h 28"/>
                    <a:gd name="T22" fmla="*/ 30 w 30"/>
                    <a:gd name="T23" fmla="*/ 23 h 28"/>
                    <a:gd name="T24" fmla="*/ 30 w 30"/>
                    <a:gd name="T25" fmla="*/ 6 h 28"/>
                    <a:gd name="T26" fmla="*/ 30 w 30"/>
                    <a:gd name="T27" fmla="*/ 0 h 28"/>
                    <a:gd name="T28" fmla="*/ 27 w 30"/>
                    <a:gd name="T29" fmla="*/ 0 h 28"/>
                    <a:gd name="T30" fmla="*/ 10 w 30"/>
                    <a:gd name="T31" fmla="*/ 0 h 28"/>
                    <a:gd name="T32" fmla="*/ 7 w 30"/>
                    <a:gd name="T33" fmla="*/ 0 h 28"/>
                    <a:gd name="T34" fmla="*/ 7 w 30"/>
                    <a:gd name="T35" fmla="*/ 6 h 28"/>
                    <a:gd name="T36" fmla="*/ 7 w 30"/>
                    <a:gd name="T37" fmla="*/ 18 h 28"/>
                    <a:gd name="T38" fmla="*/ 5 w 30"/>
                    <a:gd name="T39" fmla="*/ 18 h 28"/>
                    <a:gd name="T40" fmla="*/ 0 w 30"/>
                    <a:gd name="T41" fmla="*/ 23 h 28"/>
                    <a:gd name="T42" fmla="*/ 5 w 30"/>
                    <a:gd name="T4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28">
                      <a:moveTo>
                        <a:pt x="5" y="28"/>
                      </a:moveTo>
                      <a:cubicBezTo>
                        <a:pt x="8" y="28"/>
                        <a:pt x="10" y="26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6" y="18"/>
                        <a:pt x="26" y="18"/>
                        <a:pt x="25" y="18"/>
                      </a:cubicBezTo>
                      <a:cubicBezTo>
                        <a:pt x="22" y="18"/>
                        <a:pt x="20" y="20"/>
                        <a:pt x="20" y="23"/>
                      </a:cubicBezTo>
                      <a:cubicBezTo>
                        <a:pt x="20" y="26"/>
                        <a:pt x="22" y="28"/>
                        <a:pt x="25" y="28"/>
                      </a:cubicBezTo>
                      <a:cubicBezTo>
                        <a:pt x="28" y="28"/>
                        <a:pt x="30" y="26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2" y="18"/>
                        <a:pt x="0" y="20"/>
                        <a:pt x="0" y="23"/>
                      </a:cubicBezTo>
                      <a:cubicBezTo>
                        <a:pt x="0" y="26"/>
                        <a:pt x="2" y="28"/>
                        <a:pt x="5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8" name="Freeform: Shape 196">
                  <a:extLst>
                    <a:ext uri="{FF2B5EF4-FFF2-40B4-BE49-F238E27FC236}">
                      <a16:creationId xmlns:a16="http://schemas.microsoft.com/office/drawing/2014/main" id="{66BDE0A3-6400-9EFA-B35C-D6219700D1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155897"/>
                  <a:ext cx="79652" cy="101709"/>
                </a:xfrm>
                <a:custGeom>
                  <a:avLst/>
                  <a:gdLst>
                    <a:gd name="T0" fmla="*/ 0 w 18"/>
                    <a:gd name="T1" fmla="*/ 0 h 23"/>
                    <a:gd name="T2" fmla="*/ 7 w 18"/>
                    <a:gd name="T3" fmla="*/ 23 h 23"/>
                    <a:gd name="T4" fmla="*/ 18 w 18"/>
                    <a:gd name="T5" fmla="*/ 0 h 23"/>
                    <a:gd name="T6" fmla="*/ 0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0" y="0"/>
                      </a:moveTo>
                      <a:cubicBezTo>
                        <a:pt x="1" y="9"/>
                        <a:pt x="3" y="17"/>
                        <a:pt x="7" y="23"/>
                      </a:cubicBezTo>
                      <a:cubicBezTo>
                        <a:pt x="13" y="17"/>
                        <a:pt x="18" y="9"/>
                        <a:pt x="1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9" name="Freeform: Shape 197">
                  <a:extLst>
                    <a:ext uri="{FF2B5EF4-FFF2-40B4-BE49-F238E27FC236}">
                      <a16:creationId xmlns:a16="http://schemas.microsoft.com/office/drawing/2014/main" id="{FAB89B1B-4F6E-E94D-24CC-D701EDD4F5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028454"/>
                  <a:ext cx="79652" cy="101709"/>
                </a:xfrm>
                <a:custGeom>
                  <a:avLst/>
                  <a:gdLst>
                    <a:gd name="T0" fmla="*/ 7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7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7" y="0"/>
                      </a:moveTo>
                      <a:cubicBezTo>
                        <a:pt x="3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3" y="6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0" name="Freeform: Shape 198">
                  <a:extLst>
                    <a:ext uri="{FF2B5EF4-FFF2-40B4-BE49-F238E27FC236}">
                      <a16:creationId xmlns:a16="http://schemas.microsoft.com/office/drawing/2014/main" id="{5F8C7B56-D60F-9034-0FDE-F5B56EBEAEE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3988015"/>
                  <a:ext cx="69849" cy="142148"/>
                </a:xfrm>
                <a:custGeom>
                  <a:avLst/>
                  <a:gdLst>
                    <a:gd name="T0" fmla="*/ 0 w 16"/>
                    <a:gd name="T1" fmla="*/ 0 h 32"/>
                    <a:gd name="T2" fmla="*/ 0 w 16"/>
                    <a:gd name="T3" fmla="*/ 32 h 32"/>
                    <a:gd name="T4" fmla="*/ 8 w 16"/>
                    <a:gd name="T5" fmla="*/ 32 h 32"/>
                    <a:gd name="T6" fmla="*/ 16 w 16"/>
                    <a:gd name="T7" fmla="*/ 5 h 32"/>
                    <a:gd name="T8" fmla="*/ 0 w 16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0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9" y="21"/>
                        <a:pt x="12" y="12"/>
                        <a:pt x="16" y="5"/>
                      </a:cubicBezTo>
                      <a:cubicBezTo>
                        <a:pt x="12" y="2"/>
                        <a:pt x="6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1" name="Freeform: Shape 199">
                  <a:extLst>
                    <a:ext uri="{FF2B5EF4-FFF2-40B4-BE49-F238E27FC236}">
                      <a16:creationId xmlns:a16="http://schemas.microsoft.com/office/drawing/2014/main" id="{52AEDB67-3A76-B665-3CEB-C8D4AC23ACF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4155897"/>
                  <a:ext cx="71074" cy="142148"/>
                </a:xfrm>
                <a:custGeom>
                  <a:avLst/>
                  <a:gdLst>
                    <a:gd name="T0" fmla="*/ 16 w 16"/>
                    <a:gd name="T1" fmla="*/ 32 h 32"/>
                    <a:gd name="T2" fmla="*/ 16 w 16"/>
                    <a:gd name="T3" fmla="*/ 0 h 32"/>
                    <a:gd name="T4" fmla="*/ 8 w 16"/>
                    <a:gd name="T5" fmla="*/ 0 h 32"/>
                    <a:gd name="T6" fmla="*/ 0 w 16"/>
                    <a:gd name="T7" fmla="*/ 27 h 32"/>
                    <a:gd name="T8" fmla="*/ 16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16" y="32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11"/>
                        <a:pt x="4" y="20"/>
                        <a:pt x="0" y="27"/>
                      </a:cubicBezTo>
                      <a:cubicBezTo>
                        <a:pt x="5" y="30"/>
                        <a:pt x="10" y="32"/>
                        <a:pt x="16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2" name="Freeform: Shape 200">
                  <a:extLst>
                    <a:ext uri="{FF2B5EF4-FFF2-40B4-BE49-F238E27FC236}">
                      <a16:creationId xmlns:a16="http://schemas.microsoft.com/office/drawing/2014/main" id="{8E141654-6872-D3D4-9AB3-357BF1AB1D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3988015"/>
                  <a:ext cx="71074" cy="142148"/>
                </a:xfrm>
                <a:custGeom>
                  <a:avLst/>
                  <a:gdLst>
                    <a:gd name="T0" fmla="*/ 8 w 16"/>
                    <a:gd name="T1" fmla="*/ 32 h 32"/>
                    <a:gd name="T2" fmla="*/ 16 w 16"/>
                    <a:gd name="T3" fmla="*/ 32 h 32"/>
                    <a:gd name="T4" fmla="*/ 16 w 16"/>
                    <a:gd name="T5" fmla="*/ 0 h 32"/>
                    <a:gd name="T6" fmla="*/ 0 w 16"/>
                    <a:gd name="T7" fmla="*/ 6 h 32"/>
                    <a:gd name="T8" fmla="*/ 8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8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0" y="0"/>
                        <a:pt x="5" y="2"/>
                        <a:pt x="0" y="6"/>
                      </a:cubicBezTo>
                      <a:cubicBezTo>
                        <a:pt x="4" y="12"/>
                        <a:pt x="7" y="21"/>
                        <a:pt x="8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3" name="Freeform: Shape 201">
                  <a:extLst>
                    <a:ext uri="{FF2B5EF4-FFF2-40B4-BE49-F238E27FC236}">
                      <a16:creationId xmlns:a16="http://schemas.microsoft.com/office/drawing/2014/main" id="{3B66364C-DE44-118A-BC2A-A95F870D7DC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155897"/>
                  <a:ext cx="79652" cy="101709"/>
                </a:xfrm>
                <a:custGeom>
                  <a:avLst/>
                  <a:gdLst>
                    <a:gd name="T0" fmla="*/ 11 w 18"/>
                    <a:gd name="T1" fmla="*/ 23 h 23"/>
                    <a:gd name="T2" fmla="*/ 18 w 18"/>
                    <a:gd name="T3" fmla="*/ 0 h 23"/>
                    <a:gd name="T4" fmla="*/ 0 w 18"/>
                    <a:gd name="T5" fmla="*/ 0 h 23"/>
                    <a:gd name="T6" fmla="*/ 11 w 18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23"/>
                      </a:moveTo>
                      <a:cubicBezTo>
                        <a:pt x="15" y="17"/>
                        <a:pt x="18" y="9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9"/>
                        <a:pt x="5" y="17"/>
                        <a:pt x="11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4" name="Freeform: Shape 202">
                  <a:extLst>
                    <a:ext uri="{FF2B5EF4-FFF2-40B4-BE49-F238E27FC236}">
                      <a16:creationId xmlns:a16="http://schemas.microsoft.com/office/drawing/2014/main" id="{79D31FBD-5637-CD1C-E033-33C30EA4F75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028454"/>
                  <a:ext cx="79652" cy="101709"/>
                </a:xfrm>
                <a:custGeom>
                  <a:avLst/>
                  <a:gdLst>
                    <a:gd name="T0" fmla="*/ 11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11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0"/>
                      </a:moveTo>
                      <a:cubicBezTo>
                        <a:pt x="5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5" y="6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5" name="Freeform: Shape 203">
                  <a:extLst>
                    <a:ext uri="{FF2B5EF4-FFF2-40B4-BE49-F238E27FC236}">
                      <a16:creationId xmlns:a16="http://schemas.microsoft.com/office/drawing/2014/main" id="{E8D8EFDC-AC50-2883-9001-A0BDB25B7AF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4155897"/>
                  <a:ext cx="69849" cy="142148"/>
                </a:xfrm>
                <a:custGeom>
                  <a:avLst/>
                  <a:gdLst>
                    <a:gd name="T0" fmla="*/ 0 w 16"/>
                    <a:gd name="T1" fmla="*/ 32 h 32"/>
                    <a:gd name="T2" fmla="*/ 16 w 16"/>
                    <a:gd name="T3" fmla="*/ 27 h 32"/>
                    <a:gd name="T4" fmla="*/ 8 w 16"/>
                    <a:gd name="T5" fmla="*/ 0 h 32"/>
                    <a:gd name="T6" fmla="*/ 0 w 16"/>
                    <a:gd name="T7" fmla="*/ 0 h 32"/>
                    <a:gd name="T8" fmla="*/ 0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32"/>
                      </a:moveTo>
                      <a:cubicBezTo>
                        <a:pt x="6" y="32"/>
                        <a:pt x="12" y="30"/>
                        <a:pt x="16" y="27"/>
                      </a:cubicBezTo>
                      <a:cubicBezTo>
                        <a:pt x="12" y="20"/>
                        <a:pt x="9" y="11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6" name="Freeform: Shape 204">
                  <a:extLst>
                    <a:ext uri="{FF2B5EF4-FFF2-40B4-BE49-F238E27FC236}">
                      <a16:creationId xmlns:a16="http://schemas.microsoft.com/office/drawing/2014/main" id="{2E3B4173-69B9-E9A9-CC0A-8A56A871CD5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52654" y="3882630"/>
                  <a:ext cx="207095" cy="198517"/>
                </a:xfrm>
                <a:custGeom>
                  <a:avLst/>
                  <a:gdLst>
                    <a:gd name="T0" fmla="*/ 34 w 47"/>
                    <a:gd name="T1" fmla="*/ 27 h 45"/>
                    <a:gd name="T2" fmla="*/ 32 w 47"/>
                    <a:gd name="T3" fmla="*/ 5 h 45"/>
                    <a:gd name="T4" fmla="*/ 19 w 47"/>
                    <a:gd name="T5" fmla="*/ 0 h 45"/>
                    <a:gd name="T6" fmla="*/ 19 w 47"/>
                    <a:gd name="T7" fmla="*/ 15 h 45"/>
                    <a:gd name="T8" fmla="*/ 30 w 47"/>
                    <a:gd name="T9" fmla="*/ 15 h 45"/>
                    <a:gd name="T10" fmla="*/ 30 w 47"/>
                    <a:gd name="T11" fmla="*/ 21 h 45"/>
                    <a:gd name="T12" fmla="*/ 30 w 47"/>
                    <a:gd name="T13" fmla="*/ 21 h 45"/>
                    <a:gd name="T14" fmla="*/ 30 w 47"/>
                    <a:gd name="T15" fmla="*/ 21 h 45"/>
                    <a:gd name="T16" fmla="*/ 19 w 47"/>
                    <a:gd name="T17" fmla="*/ 21 h 45"/>
                    <a:gd name="T18" fmla="*/ 19 w 47"/>
                    <a:gd name="T19" fmla="*/ 36 h 45"/>
                    <a:gd name="T20" fmla="*/ 28 w 47"/>
                    <a:gd name="T21" fmla="*/ 33 h 45"/>
                    <a:gd name="T22" fmla="*/ 41 w 47"/>
                    <a:gd name="T23" fmla="*/ 45 h 45"/>
                    <a:gd name="T24" fmla="*/ 47 w 47"/>
                    <a:gd name="T25" fmla="*/ 40 h 45"/>
                    <a:gd name="T26" fmla="*/ 34 w 47"/>
                    <a:gd name="T27" fmla="*/ 27 h 45"/>
                    <a:gd name="T28" fmla="*/ 19 w 47"/>
                    <a:gd name="T29" fmla="*/ 0 h 45"/>
                    <a:gd name="T30" fmla="*/ 7 w 47"/>
                    <a:gd name="T31" fmla="*/ 5 h 45"/>
                    <a:gd name="T32" fmla="*/ 7 w 47"/>
                    <a:gd name="T33" fmla="*/ 30 h 45"/>
                    <a:gd name="T34" fmla="*/ 19 w 47"/>
                    <a:gd name="T35" fmla="*/ 36 h 45"/>
                    <a:gd name="T36" fmla="*/ 19 w 47"/>
                    <a:gd name="T37" fmla="*/ 21 h 45"/>
                    <a:gd name="T38" fmla="*/ 8 w 47"/>
                    <a:gd name="T39" fmla="*/ 21 h 45"/>
                    <a:gd name="T40" fmla="*/ 8 w 47"/>
                    <a:gd name="T41" fmla="*/ 15 h 45"/>
                    <a:gd name="T42" fmla="*/ 19 w 47"/>
                    <a:gd name="T43" fmla="*/ 15 h 45"/>
                    <a:gd name="T44" fmla="*/ 19 w 47"/>
                    <a:gd name="T4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" h="45">
                      <a:moveTo>
                        <a:pt x="34" y="27"/>
                      </a:moveTo>
                      <a:cubicBezTo>
                        <a:pt x="38" y="20"/>
                        <a:pt x="38" y="11"/>
                        <a:pt x="32" y="5"/>
                      </a:cubicBezTo>
                      <a:cubicBezTo>
                        <a:pt x="28" y="2"/>
                        <a:pt x="24" y="0"/>
                        <a:pt x="19" y="0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22" y="36"/>
                        <a:pt x="26" y="35"/>
                        <a:pt x="28" y="3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lnTo>
                        <a:pt x="34" y="27"/>
                      </a:lnTo>
                      <a:close/>
                      <a:moveTo>
                        <a:pt x="19" y="0"/>
                      </a:moveTo>
                      <a:cubicBezTo>
                        <a:pt x="15" y="0"/>
                        <a:pt x="10" y="2"/>
                        <a:pt x="7" y="5"/>
                      </a:cubicBezTo>
                      <a:cubicBezTo>
                        <a:pt x="0" y="12"/>
                        <a:pt x="0" y="23"/>
                        <a:pt x="7" y="30"/>
                      </a:cubicBezTo>
                      <a:cubicBezTo>
                        <a:pt x="10" y="34"/>
                        <a:pt x="15" y="36"/>
                        <a:pt x="19" y="36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7" name="Rectangle 205">
                  <a:extLst>
                    <a:ext uri="{FF2B5EF4-FFF2-40B4-BE49-F238E27FC236}">
                      <a16:creationId xmlns:a16="http://schemas.microsoft.com/office/drawing/2014/main" id="{747B572C-DF24-EEEF-E15B-59474CAC90A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66184"/>
                  <a:ext cx="30635" cy="21689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8" name="Rectangle 206">
                  <a:extLst>
                    <a:ext uri="{FF2B5EF4-FFF2-40B4-BE49-F238E27FC236}">
                      <a16:creationId xmlns:a16="http://schemas.microsoft.com/office/drawing/2014/main" id="{319056EF-4670-199E-5465-CD67DC03772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86274"/>
                  <a:ext cx="35537" cy="9680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9" name="Rectangle 207">
                  <a:extLst>
                    <a:ext uri="{FF2B5EF4-FFF2-40B4-BE49-F238E27FC236}">
                      <a16:creationId xmlns:a16="http://schemas.microsoft.com/office/drawing/2014/main" id="{AFC95449-32C3-78F6-179E-75032890793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98045"/>
                  <a:ext cx="30635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0" name="Rectangle 208">
                  <a:extLst>
                    <a:ext uri="{FF2B5EF4-FFF2-40B4-BE49-F238E27FC236}">
                      <a16:creationId xmlns:a16="http://schemas.microsoft.com/office/drawing/2014/main" id="{C999235E-6BF8-AC79-605E-324206B088D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54414"/>
                  <a:ext cx="31861" cy="12866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1" name="Rectangle 209">
                  <a:extLst>
                    <a:ext uri="{FF2B5EF4-FFF2-40B4-BE49-F238E27FC236}">
                      <a16:creationId xmlns:a16="http://schemas.microsoft.com/office/drawing/2014/main" id="{1CE4EE0B-B5B8-984B-5C46-F8B6223436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37258"/>
                  <a:ext cx="35537" cy="14582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2" name="Rectangle 210">
                  <a:extLst>
                    <a:ext uri="{FF2B5EF4-FFF2-40B4-BE49-F238E27FC236}">
                      <a16:creationId xmlns:a16="http://schemas.microsoft.com/office/drawing/2014/main" id="{74A7BA88-4460-8887-8A5E-A5ED3019743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44126"/>
                  <a:ext cx="30635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3" name="Rectangle 211">
                  <a:extLst>
                    <a:ext uri="{FF2B5EF4-FFF2-40B4-BE49-F238E27FC236}">
                      <a16:creationId xmlns:a16="http://schemas.microsoft.com/office/drawing/2014/main" id="{DC1E729F-1661-066F-EDEF-F54FCA50E16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75987"/>
                  <a:ext cx="30635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4" name="Rectangle 212">
                  <a:extLst>
                    <a:ext uri="{FF2B5EF4-FFF2-40B4-BE49-F238E27FC236}">
                      <a16:creationId xmlns:a16="http://schemas.microsoft.com/office/drawing/2014/main" id="{F834BB45-0573-59A2-DB10-4D23E847746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32356"/>
                  <a:ext cx="31861" cy="183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5" name="Rectangle 213">
                  <a:extLst>
                    <a:ext uri="{FF2B5EF4-FFF2-40B4-BE49-F238E27FC236}">
                      <a16:creationId xmlns:a16="http://schemas.microsoft.com/office/drawing/2014/main" id="{7926ED7B-07DA-EE69-6A46-3A847043AE8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15200"/>
                  <a:ext cx="35537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6" name="Rectangle 214">
                  <a:extLst>
                    <a:ext uri="{FF2B5EF4-FFF2-40B4-BE49-F238E27FC236}">
                      <a16:creationId xmlns:a16="http://schemas.microsoft.com/office/drawing/2014/main" id="{6564C762-9EE0-B1CD-2025-AB7D4758949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59315"/>
                  <a:ext cx="35537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7" name="Freeform: Shape 215">
                  <a:extLst>
                    <a:ext uri="{FF2B5EF4-FFF2-40B4-BE49-F238E27FC236}">
                      <a16:creationId xmlns:a16="http://schemas.microsoft.com/office/drawing/2014/main" id="{C2791567-5A1F-CE8A-A144-CF6362662F9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01318" y="4345836"/>
                  <a:ext cx="286747" cy="132345"/>
                </a:xfrm>
                <a:custGeom>
                  <a:avLst/>
                  <a:gdLst>
                    <a:gd name="T0" fmla="*/ 209 w 234"/>
                    <a:gd name="T1" fmla="*/ 15 h 108"/>
                    <a:gd name="T2" fmla="*/ 191 w 234"/>
                    <a:gd name="T3" fmla="*/ 108 h 108"/>
                    <a:gd name="T4" fmla="*/ 198 w 234"/>
                    <a:gd name="T5" fmla="*/ 15 h 108"/>
                    <a:gd name="T6" fmla="*/ 202 w 234"/>
                    <a:gd name="T7" fmla="*/ 47 h 108"/>
                    <a:gd name="T8" fmla="*/ 191 w 234"/>
                    <a:gd name="T9" fmla="*/ 76 h 108"/>
                    <a:gd name="T10" fmla="*/ 176 w 234"/>
                    <a:gd name="T11" fmla="*/ 108 h 108"/>
                    <a:gd name="T12" fmla="*/ 176 w 234"/>
                    <a:gd name="T13" fmla="*/ 108 h 108"/>
                    <a:gd name="T14" fmla="*/ 187 w 234"/>
                    <a:gd name="T15" fmla="*/ 36 h 108"/>
                    <a:gd name="T16" fmla="*/ 180 w 234"/>
                    <a:gd name="T17" fmla="*/ 65 h 108"/>
                    <a:gd name="T18" fmla="*/ 176 w 234"/>
                    <a:gd name="T19" fmla="*/ 108 h 108"/>
                    <a:gd name="T20" fmla="*/ 176 w 234"/>
                    <a:gd name="T21" fmla="*/ 0 h 108"/>
                    <a:gd name="T22" fmla="*/ 162 w 234"/>
                    <a:gd name="T23" fmla="*/ 65 h 108"/>
                    <a:gd name="T24" fmla="*/ 166 w 234"/>
                    <a:gd name="T25" fmla="*/ 15 h 108"/>
                    <a:gd name="T26" fmla="*/ 162 w 234"/>
                    <a:gd name="T27" fmla="*/ 108 h 108"/>
                    <a:gd name="T28" fmla="*/ 162 w 234"/>
                    <a:gd name="T29" fmla="*/ 0 h 108"/>
                    <a:gd name="T30" fmla="*/ 148 w 234"/>
                    <a:gd name="T31" fmla="*/ 36 h 108"/>
                    <a:gd name="T32" fmla="*/ 151 w 234"/>
                    <a:gd name="T33" fmla="*/ 65 h 108"/>
                    <a:gd name="T34" fmla="*/ 148 w 234"/>
                    <a:gd name="T35" fmla="*/ 108 h 108"/>
                    <a:gd name="T36" fmla="*/ 148 w 234"/>
                    <a:gd name="T37" fmla="*/ 0 h 108"/>
                    <a:gd name="T38" fmla="*/ 129 w 234"/>
                    <a:gd name="T39" fmla="*/ 65 h 108"/>
                    <a:gd name="T40" fmla="*/ 137 w 234"/>
                    <a:gd name="T41" fmla="*/ 15 h 108"/>
                    <a:gd name="T42" fmla="*/ 129 w 234"/>
                    <a:gd name="T43" fmla="*/ 108 h 108"/>
                    <a:gd name="T44" fmla="*/ 129 w 234"/>
                    <a:gd name="T45" fmla="*/ 0 h 108"/>
                    <a:gd name="T46" fmla="*/ 115 w 234"/>
                    <a:gd name="T47" fmla="*/ 36 h 108"/>
                    <a:gd name="T48" fmla="*/ 122 w 234"/>
                    <a:gd name="T49" fmla="*/ 65 h 108"/>
                    <a:gd name="T50" fmla="*/ 115 w 234"/>
                    <a:gd name="T51" fmla="*/ 108 h 108"/>
                    <a:gd name="T52" fmla="*/ 115 w 234"/>
                    <a:gd name="T53" fmla="*/ 0 h 108"/>
                    <a:gd name="T54" fmla="*/ 101 w 234"/>
                    <a:gd name="T55" fmla="*/ 65 h 108"/>
                    <a:gd name="T56" fmla="*/ 104 w 234"/>
                    <a:gd name="T57" fmla="*/ 15 h 108"/>
                    <a:gd name="T58" fmla="*/ 101 w 234"/>
                    <a:gd name="T59" fmla="*/ 108 h 108"/>
                    <a:gd name="T60" fmla="*/ 101 w 234"/>
                    <a:gd name="T61" fmla="*/ 0 h 108"/>
                    <a:gd name="T62" fmla="*/ 86 w 234"/>
                    <a:gd name="T63" fmla="*/ 36 h 108"/>
                    <a:gd name="T64" fmla="*/ 90 w 234"/>
                    <a:gd name="T65" fmla="*/ 65 h 108"/>
                    <a:gd name="T66" fmla="*/ 86 w 234"/>
                    <a:gd name="T67" fmla="*/ 108 h 108"/>
                    <a:gd name="T68" fmla="*/ 86 w 234"/>
                    <a:gd name="T69" fmla="*/ 0 h 108"/>
                    <a:gd name="T70" fmla="*/ 68 w 234"/>
                    <a:gd name="T71" fmla="*/ 65 h 108"/>
                    <a:gd name="T72" fmla="*/ 75 w 234"/>
                    <a:gd name="T73" fmla="*/ 15 h 108"/>
                    <a:gd name="T74" fmla="*/ 68 w 234"/>
                    <a:gd name="T75" fmla="*/ 108 h 108"/>
                    <a:gd name="T76" fmla="*/ 68 w 234"/>
                    <a:gd name="T77" fmla="*/ 0 h 108"/>
                    <a:gd name="T78" fmla="*/ 54 w 234"/>
                    <a:gd name="T79" fmla="*/ 36 h 108"/>
                    <a:gd name="T80" fmla="*/ 61 w 234"/>
                    <a:gd name="T81" fmla="*/ 65 h 108"/>
                    <a:gd name="T82" fmla="*/ 54 w 234"/>
                    <a:gd name="T83" fmla="*/ 108 h 108"/>
                    <a:gd name="T84" fmla="*/ 54 w 234"/>
                    <a:gd name="T85" fmla="*/ 0 h 108"/>
                    <a:gd name="T86" fmla="*/ 39 w 234"/>
                    <a:gd name="T87" fmla="*/ 65 h 108"/>
                    <a:gd name="T88" fmla="*/ 43 w 234"/>
                    <a:gd name="T89" fmla="*/ 15 h 108"/>
                    <a:gd name="T90" fmla="*/ 39 w 234"/>
                    <a:gd name="T91" fmla="*/ 108 h 108"/>
                    <a:gd name="T92" fmla="*/ 39 w 234"/>
                    <a:gd name="T93" fmla="*/ 65 h 108"/>
                    <a:gd name="T94" fmla="*/ 39 w 234"/>
                    <a:gd name="T95" fmla="*/ 0 h 108"/>
                    <a:gd name="T96" fmla="*/ 25 w 234"/>
                    <a:gd name="T97" fmla="*/ 36 h 108"/>
                    <a:gd name="T98" fmla="*/ 14 w 234"/>
                    <a:gd name="T99" fmla="*/ 36 h 108"/>
                    <a:gd name="T100" fmla="*/ 0 w 234"/>
                    <a:gd name="T10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34" h="108">
                      <a:moveTo>
                        <a:pt x="209" y="108"/>
                      </a:moveTo>
                      <a:lnTo>
                        <a:pt x="234" y="108"/>
                      </a:lnTo>
                      <a:lnTo>
                        <a:pt x="234" y="0"/>
                      </a:lnTo>
                      <a:lnTo>
                        <a:pt x="209" y="0"/>
                      </a:lnTo>
                      <a:lnTo>
                        <a:pt x="209" y="15"/>
                      </a:lnTo>
                      <a:lnTo>
                        <a:pt x="216" y="15"/>
                      </a:lnTo>
                      <a:lnTo>
                        <a:pt x="216" y="36"/>
                      </a:lnTo>
                      <a:lnTo>
                        <a:pt x="209" y="36"/>
                      </a:lnTo>
                      <a:lnTo>
                        <a:pt x="209" y="108"/>
                      </a:lnTo>
                      <a:close/>
                      <a:moveTo>
                        <a:pt x="191" y="108"/>
                      </a:moveTo>
                      <a:lnTo>
                        <a:pt x="209" y="108"/>
                      </a:lnTo>
                      <a:lnTo>
                        <a:pt x="209" y="36"/>
                      </a:lnTo>
                      <a:lnTo>
                        <a:pt x="198" y="36"/>
                      </a:lnTo>
                      <a:lnTo>
                        <a:pt x="198" y="15"/>
                      </a:lnTo>
                      <a:lnTo>
                        <a:pt x="198" y="15"/>
                      </a:lnTo>
                      <a:lnTo>
                        <a:pt x="209" y="15"/>
                      </a:lnTo>
                      <a:lnTo>
                        <a:pt x="209" y="0"/>
                      </a:lnTo>
                      <a:lnTo>
                        <a:pt x="191" y="0"/>
                      </a:lnTo>
                      <a:lnTo>
                        <a:pt x="191" y="47"/>
                      </a:lnTo>
                      <a:lnTo>
                        <a:pt x="202" y="47"/>
                      </a:lnTo>
                      <a:lnTo>
                        <a:pt x="202" y="65"/>
                      </a:lnTo>
                      <a:lnTo>
                        <a:pt x="202" y="65"/>
                      </a:lnTo>
                      <a:lnTo>
                        <a:pt x="191" y="65"/>
                      </a:lnTo>
                      <a:lnTo>
                        <a:pt x="191" y="76"/>
                      </a:lnTo>
                      <a:lnTo>
                        <a:pt x="191" y="76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108"/>
                      </a:lnTo>
                      <a:close/>
                      <a:moveTo>
                        <a:pt x="176" y="108"/>
                      </a:moveTo>
                      <a:lnTo>
                        <a:pt x="191" y="108"/>
                      </a:lnTo>
                      <a:lnTo>
                        <a:pt x="191" y="98"/>
                      </a:lnTo>
                      <a:lnTo>
                        <a:pt x="176" y="98"/>
                      </a:lnTo>
                      <a:lnTo>
                        <a:pt x="176" y="108"/>
                      </a:lnTo>
                      <a:lnTo>
                        <a:pt x="176" y="108"/>
                      </a:lnTo>
                      <a:close/>
                      <a:moveTo>
                        <a:pt x="191" y="0"/>
                      </a:moveTo>
                      <a:lnTo>
                        <a:pt x="176" y="0"/>
                      </a:lnTo>
                      <a:lnTo>
                        <a:pt x="176" y="15"/>
                      </a:lnTo>
                      <a:lnTo>
                        <a:pt x="187" y="15"/>
                      </a:lnTo>
                      <a:lnTo>
                        <a:pt x="187" y="36"/>
                      </a:lnTo>
                      <a:lnTo>
                        <a:pt x="176" y="36"/>
                      </a:lnTo>
                      <a:lnTo>
                        <a:pt x="176" y="76"/>
                      </a:lnTo>
                      <a:lnTo>
                        <a:pt x="191" y="76"/>
                      </a:lnTo>
                      <a:lnTo>
                        <a:pt x="191" y="65"/>
                      </a:lnTo>
                      <a:lnTo>
                        <a:pt x="180" y="65"/>
                      </a:lnTo>
                      <a:lnTo>
                        <a:pt x="180" y="47"/>
                      </a:lnTo>
                      <a:lnTo>
                        <a:pt x="191" y="47"/>
                      </a:lnTo>
                      <a:lnTo>
                        <a:pt x="191" y="0"/>
                      </a:lnTo>
                      <a:close/>
                      <a:moveTo>
                        <a:pt x="162" y="108"/>
                      </a:moveTo>
                      <a:lnTo>
                        <a:pt x="176" y="108"/>
                      </a:lnTo>
                      <a:lnTo>
                        <a:pt x="176" y="98"/>
                      </a:lnTo>
                      <a:lnTo>
                        <a:pt x="162" y="98"/>
                      </a:lnTo>
                      <a:lnTo>
                        <a:pt x="162" y="108"/>
                      </a:lnTo>
                      <a:lnTo>
                        <a:pt x="162" y="108"/>
                      </a:lnTo>
                      <a:close/>
                      <a:moveTo>
                        <a:pt x="176" y="0"/>
                      </a:moveTo>
                      <a:lnTo>
                        <a:pt x="162" y="0"/>
                      </a:lnTo>
                      <a:lnTo>
                        <a:pt x="162" y="47"/>
                      </a:lnTo>
                      <a:lnTo>
                        <a:pt x="173" y="47"/>
                      </a:lnTo>
                      <a:lnTo>
                        <a:pt x="173" y="65"/>
                      </a:lnTo>
                      <a:lnTo>
                        <a:pt x="162" y="65"/>
                      </a:lnTo>
                      <a:lnTo>
                        <a:pt x="162" y="76"/>
                      </a:lnTo>
                      <a:lnTo>
                        <a:pt x="176" y="76"/>
                      </a:lnTo>
                      <a:lnTo>
                        <a:pt x="176" y="36"/>
                      </a:lnTo>
                      <a:lnTo>
                        <a:pt x="166" y="36"/>
                      </a:lnTo>
                      <a:lnTo>
                        <a:pt x="166" y="15"/>
                      </a:lnTo>
                      <a:lnTo>
                        <a:pt x="166" y="15"/>
                      </a:lnTo>
                      <a:lnTo>
                        <a:pt x="176" y="15"/>
                      </a:lnTo>
                      <a:lnTo>
                        <a:pt x="176" y="0"/>
                      </a:lnTo>
                      <a:close/>
                      <a:moveTo>
                        <a:pt x="148" y="108"/>
                      </a:moveTo>
                      <a:lnTo>
                        <a:pt x="162" y="108"/>
                      </a:lnTo>
                      <a:lnTo>
                        <a:pt x="162" y="98"/>
                      </a:lnTo>
                      <a:lnTo>
                        <a:pt x="148" y="98"/>
                      </a:lnTo>
                      <a:lnTo>
                        <a:pt x="148" y="108"/>
                      </a:lnTo>
                      <a:lnTo>
                        <a:pt x="148" y="108"/>
                      </a:lnTo>
                      <a:close/>
                      <a:moveTo>
                        <a:pt x="162" y="0"/>
                      </a:moveTo>
                      <a:lnTo>
                        <a:pt x="148" y="0"/>
                      </a:lnTo>
                      <a:lnTo>
                        <a:pt x="148" y="15"/>
                      </a:lnTo>
                      <a:lnTo>
                        <a:pt x="155" y="15"/>
                      </a:lnTo>
                      <a:lnTo>
                        <a:pt x="155" y="36"/>
                      </a:lnTo>
                      <a:lnTo>
                        <a:pt x="148" y="36"/>
                      </a:lnTo>
                      <a:lnTo>
                        <a:pt x="148" y="76"/>
                      </a:lnTo>
                      <a:lnTo>
                        <a:pt x="162" y="76"/>
                      </a:lnTo>
                      <a:lnTo>
                        <a:pt x="162" y="65"/>
                      </a:lnTo>
                      <a:lnTo>
                        <a:pt x="151" y="65"/>
                      </a:lnTo>
                      <a:lnTo>
                        <a:pt x="151" y="65"/>
                      </a:lnTo>
                      <a:lnTo>
                        <a:pt x="151" y="47"/>
                      </a:lnTo>
                      <a:lnTo>
                        <a:pt x="162" y="47"/>
                      </a:lnTo>
                      <a:lnTo>
                        <a:pt x="162" y="0"/>
                      </a:lnTo>
                      <a:close/>
                      <a:moveTo>
                        <a:pt x="129" y="108"/>
                      </a:moveTo>
                      <a:lnTo>
                        <a:pt x="148" y="108"/>
                      </a:lnTo>
                      <a:lnTo>
                        <a:pt x="148" y="98"/>
                      </a:lnTo>
                      <a:lnTo>
                        <a:pt x="129" y="98"/>
                      </a:lnTo>
                      <a:lnTo>
                        <a:pt x="129" y="108"/>
                      </a:lnTo>
                      <a:lnTo>
                        <a:pt x="129" y="108"/>
                      </a:lnTo>
                      <a:close/>
                      <a:moveTo>
                        <a:pt x="148" y="0"/>
                      </a:moveTo>
                      <a:lnTo>
                        <a:pt x="129" y="0"/>
                      </a:lnTo>
                      <a:lnTo>
                        <a:pt x="129" y="47"/>
                      </a:lnTo>
                      <a:lnTo>
                        <a:pt x="140" y="47"/>
                      </a:lnTo>
                      <a:lnTo>
                        <a:pt x="140" y="65"/>
                      </a:lnTo>
                      <a:lnTo>
                        <a:pt x="129" y="65"/>
                      </a:lnTo>
                      <a:lnTo>
                        <a:pt x="129" y="76"/>
                      </a:lnTo>
                      <a:lnTo>
                        <a:pt x="148" y="76"/>
                      </a:lnTo>
                      <a:lnTo>
                        <a:pt x="148" y="36"/>
                      </a:lnTo>
                      <a:lnTo>
                        <a:pt x="137" y="36"/>
                      </a:lnTo>
                      <a:lnTo>
                        <a:pt x="137" y="15"/>
                      </a:lnTo>
                      <a:lnTo>
                        <a:pt x="137" y="15"/>
                      </a:lnTo>
                      <a:lnTo>
                        <a:pt x="148" y="15"/>
                      </a:lnTo>
                      <a:lnTo>
                        <a:pt x="148" y="0"/>
                      </a:lnTo>
                      <a:close/>
                      <a:moveTo>
                        <a:pt x="115" y="108"/>
                      </a:moveTo>
                      <a:lnTo>
                        <a:pt x="129" y="108"/>
                      </a:lnTo>
                      <a:lnTo>
                        <a:pt x="129" y="98"/>
                      </a:lnTo>
                      <a:lnTo>
                        <a:pt x="115" y="98"/>
                      </a:lnTo>
                      <a:lnTo>
                        <a:pt x="115" y="108"/>
                      </a:lnTo>
                      <a:lnTo>
                        <a:pt x="115" y="108"/>
                      </a:lnTo>
                      <a:close/>
                      <a:moveTo>
                        <a:pt x="129" y="0"/>
                      </a:moveTo>
                      <a:lnTo>
                        <a:pt x="115" y="0"/>
                      </a:lnTo>
                      <a:lnTo>
                        <a:pt x="115" y="15"/>
                      </a:lnTo>
                      <a:lnTo>
                        <a:pt x="126" y="15"/>
                      </a:lnTo>
                      <a:lnTo>
                        <a:pt x="126" y="36"/>
                      </a:lnTo>
                      <a:lnTo>
                        <a:pt x="115" y="36"/>
                      </a:lnTo>
                      <a:lnTo>
                        <a:pt x="115" y="76"/>
                      </a:lnTo>
                      <a:lnTo>
                        <a:pt x="129" y="76"/>
                      </a:lnTo>
                      <a:lnTo>
                        <a:pt x="129" y="65"/>
                      </a:lnTo>
                      <a:lnTo>
                        <a:pt x="122" y="65"/>
                      </a:lnTo>
                      <a:lnTo>
                        <a:pt x="122" y="65"/>
                      </a:lnTo>
                      <a:lnTo>
                        <a:pt x="122" y="47"/>
                      </a:lnTo>
                      <a:lnTo>
                        <a:pt x="129" y="47"/>
                      </a:lnTo>
                      <a:lnTo>
                        <a:pt x="129" y="0"/>
                      </a:lnTo>
                      <a:close/>
                      <a:moveTo>
                        <a:pt x="101" y="108"/>
                      </a:moveTo>
                      <a:lnTo>
                        <a:pt x="115" y="108"/>
                      </a:lnTo>
                      <a:lnTo>
                        <a:pt x="115" y="98"/>
                      </a:lnTo>
                      <a:lnTo>
                        <a:pt x="101" y="98"/>
                      </a:lnTo>
                      <a:lnTo>
                        <a:pt x="101" y="108"/>
                      </a:lnTo>
                      <a:lnTo>
                        <a:pt x="101" y="108"/>
                      </a:lnTo>
                      <a:close/>
                      <a:moveTo>
                        <a:pt x="115" y="0"/>
                      </a:moveTo>
                      <a:lnTo>
                        <a:pt x="101" y="0"/>
                      </a:lnTo>
                      <a:lnTo>
                        <a:pt x="101" y="47"/>
                      </a:lnTo>
                      <a:lnTo>
                        <a:pt x="111" y="47"/>
                      </a:lnTo>
                      <a:lnTo>
                        <a:pt x="111" y="65"/>
                      </a:lnTo>
                      <a:lnTo>
                        <a:pt x="101" y="65"/>
                      </a:lnTo>
                      <a:lnTo>
                        <a:pt x="101" y="76"/>
                      </a:lnTo>
                      <a:lnTo>
                        <a:pt x="115" y="76"/>
                      </a:lnTo>
                      <a:lnTo>
                        <a:pt x="115" y="36"/>
                      </a:lnTo>
                      <a:lnTo>
                        <a:pt x="104" y="36"/>
                      </a:lnTo>
                      <a:lnTo>
                        <a:pt x="104" y="15"/>
                      </a:lnTo>
                      <a:lnTo>
                        <a:pt x="104" y="15"/>
                      </a:lnTo>
                      <a:lnTo>
                        <a:pt x="115" y="15"/>
                      </a:lnTo>
                      <a:lnTo>
                        <a:pt x="115" y="0"/>
                      </a:lnTo>
                      <a:close/>
                      <a:moveTo>
                        <a:pt x="86" y="108"/>
                      </a:moveTo>
                      <a:lnTo>
                        <a:pt x="101" y="108"/>
                      </a:lnTo>
                      <a:lnTo>
                        <a:pt x="101" y="98"/>
                      </a:lnTo>
                      <a:lnTo>
                        <a:pt x="86" y="98"/>
                      </a:lnTo>
                      <a:lnTo>
                        <a:pt x="86" y="108"/>
                      </a:lnTo>
                      <a:lnTo>
                        <a:pt x="86" y="108"/>
                      </a:lnTo>
                      <a:close/>
                      <a:moveTo>
                        <a:pt x="101" y="0"/>
                      </a:moveTo>
                      <a:lnTo>
                        <a:pt x="86" y="0"/>
                      </a:lnTo>
                      <a:lnTo>
                        <a:pt x="86" y="15"/>
                      </a:lnTo>
                      <a:lnTo>
                        <a:pt x="93" y="15"/>
                      </a:lnTo>
                      <a:lnTo>
                        <a:pt x="93" y="36"/>
                      </a:lnTo>
                      <a:lnTo>
                        <a:pt x="86" y="36"/>
                      </a:lnTo>
                      <a:lnTo>
                        <a:pt x="86" y="76"/>
                      </a:lnTo>
                      <a:lnTo>
                        <a:pt x="101" y="76"/>
                      </a:lnTo>
                      <a:lnTo>
                        <a:pt x="101" y="65"/>
                      </a:lnTo>
                      <a:lnTo>
                        <a:pt x="90" y="65"/>
                      </a:lnTo>
                      <a:lnTo>
                        <a:pt x="90" y="65"/>
                      </a:lnTo>
                      <a:lnTo>
                        <a:pt x="90" y="47"/>
                      </a:lnTo>
                      <a:lnTo>
                        <a:pt x="101" y="47"/>
                      </a:lnTo>
                      <a:lnTo>
                        <a:pt x="101" y="0"/>
                      </a:lnTo>
                      <a:close/>
                      <a:moveTo>
                        <a:pt x="68" y="108"/>
                      </a:moveTo>
                      <a:lnTo>
                        <a:pt x="86" y="108"/>
                      </a:lnTo>
                      <a:lnTo>
                        <a:pt x="86" y="98"/>
                      </a:lnTo>
                      <a:lnTo>
                        <a:pt x="68" y="98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close/>
                      <a:moveTo>
                        <a:pt x="86" y="0"/>
                      </a:moveTo>
                      <a:lnTo>
                        <a:pt x="68" y="0"/>
                      </a:lnTo>
                      <a:lnTo>
                        <a:pt x="68" y="47"/>
                      </a:lnTo>
                      <a:lnTo>
                        <a:pt x="79" y="47"/>
                      </a:lnTo>
                      <a:lnTo>
                        <a:pt x="79" y="65"/>
                      </a:lnTo>
                      <a:lnTo>
                        <a:pt x="68" y="65"/>
                      </a:lnTo>
                      <a:lnTo>
                        <a:pt x="68" y="76"/>
                      </a:lnTo>
                      <a:lnTo>
                        <a:pt x="86" y="76"/>
                      </a:lnTo>
                      <a:lnTo>
                        <a:pt x="86" y="36"/>
                      </a:lnTo>
                      <a:lnTo>
                        <a:pt x="75" y="36"/>
                      </a:lnTo>
                      <a:lnTo>
                        <a:pt x="75" y="15"/>
                      </a:lnTo>
                      <a:lnTo>
                        <a:pt x="75" y="15"/>
                      </a:lnTo>
                      <a:lnTo>
                        <a:pt x="86" y="15"/>
                      </a:lnTo>
                      <a:lnTo>
                        <a:pt x="86" y="0"/>
                      </a:lnTo>
                      <a:close/>
                      <a:moveTo>
                        <a:pt x="54" y="108"/>
                      </a:moveTo>
                      <a:lnTo>
                        <a:pt x="68" y="108"/>
                      </a:lnTo>
                      <a:lnTo>
                        <a:pt x="68" y="98"/>
                      </a:lnTo>
                      <a:lnTo>
                        <a:pt x="54" y="98"/>
                      </a:lnTo>
                      <a:lnTo>
                        <a:pt x="54" y="108"/>
                      </a:lnTo>
                      <a:lnTo>
                        <a:pt x="54" y="108"/>
                      </a:lnTo>
                      <a:close/>
                      <a:moveTo>
                        <a:pt x="68" y="0"/>
                      </a:moveTo>
                      <a:lnTo>
                        <a:pt x="54" y="0"/>
                      </a:lnTo>
                      <a:lnTo>
                        <a:pt x="54" y="15"/>
                      </a:lnTo>
                      <a:lnTo>
                        <a:pt x="65" y="15"/>
                      </a:lnTo>
                      <a:lnTo>
                        <a:pt x="65" y="36"/>
                      </a:lnTo>
                      <a:lnTo>
                        <a:pt x="54" y="36"/>
                      </a:lnTo>
                      <a:lnTo>
                        <a:pt x="54" y="76"/>
                      </a:lnTo>
                      <a:lnTo>
                        <a:pt x="68" y="76"/>
                      </a:lnTo>
                      <a:lnTo>
                        <a:pt x="68" y="65"/>
                      </a:lnTo>
                      <a:lnTo>
                        <a:pt x="61" y="65"/>
                      </a:lnTo>
                      <a:lnTo>
                        <a:pt x="61" y="65"/>
                      </a:lnTo>
                      <a:lnTo>
                        <a:pt x="61" y="47"/>
                      </a:lnTo>
                      <a:lnTo>
                        <a:pt x="68" y="47"/>
                      </a:lnTo>
                      <a:lnTo>
                        <a:pt x="68" y="0"/>
                      </a:lnTo>
                      <a:close/>
                      <a:moveTo>
                        <a:pt x="39" y="108"/>
                      </a:moveTo>
                      <a:lnTo>
                        <a:pt x="54" y="108"/>
                      </a:lnTo>
                      <a:lnTo>
                        <a:pt x="54" y="98"/>
                      </a:lnTo>
                      <a:lnTo>
                        <a:pt x="39" y="9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close/>
                      <a:moveTo>
                        <a:pt x="54" y="0"/>
                      </a:moveTo>
                      <a:lnTo>
                        <a:pt x="39" y="0"/>
                      </a:lnTo>
                      <a:lnTo>
                        <a:pt x="39" y="47"/>
                      </a:lnTo>
                      <a:lnTo>
                        <a:pt x="50" y="47"/>
                      </a:lnTo>
                      <a:lnTo>
                        <a:pt x="50" y="65"/>
                      </a:lnTo>
                      <a:lnTo>
                        <a:pt x="39" y="65"/>
                      </a:lnTo>
                      <a:lnTo>
                        <a:pt x="39" y="76"/>
                      </a:lnTo>
                      <a:lnTo>
                        <a:pt x="54" y="76"/>
                      </a:lnTo>
                      <a:lnTo>
                        <a:pt x="54" y="36"/>
                      </a:lnTo>
                      <a:lnTo>
                        <a:pt x="43" y="36"/>
                      </a:lnTo>
                      <a:lnTo>
                        <a:pt x="43" y="15"/>
                      </a:lnTo>
                      <a:lnTo>
                        <a:pt x="43" y="15"/>
                      </a:lnTo>
                      <a:lnTo>
                        <a:pt x="54" y="15"/>
                      </a:lnTo>
                      <a:lnTo>
                        <a:pt x="54" y="0"/>
                      </a:lnTo>
                      <a:close/>
                      <a:moveTo>
                        <a:pt x="25" y="108"/>
                      </a:moveTo>
                      <a:lnTo>
                        <a:pt x="39" y="108"/>
                      </a:lnTo>
                      <a:lnTo>
                        <a:pt x="39" y="98"/>
                      </a:lnTo>
                      <a:lnTo>
                        <a:pt x="39" y="98"/>
                      </a:lnTo>
                      <a:lnTo>
                        <a:pt x="39" y="76"/>
                      </a:lnTo>
                      <a:lnTo>
                        <a:pt x="39" y="76"/>
                      </a:lnTo>
                      <a:lnTo>
                        <a:pt x="39" y="65"/>
                      </a:lnTo>
                      <a:lnTo>
                        <a:pt x="29" y="65"/>
                      </a:lnTo>
                      <a:lnTo>
                        <a:pt x="29" y="65"/>
                      </a:lnTo>
                      <a:lnTo>
                        <a:pt x="29" y="47"/>
                      </a:lnTo>
                      <a:lnTo>
                        <a:pt x="39" y="47"/>
                      </a:lnTo>
                      <a:lnTo>
                        <a:pt x="39" y="0"/>
                      </a:lnTo>
                      <a:lnTo>
                        <a:pt x="25" y="0"/>
                      </a:lnTo>
                      <a:lnTo>
                        <a:pt x="25" y="15"/>
                      </a:lnTo>
                      <a:lnTo>
                        <a:pt x="36" y="15"/>
                      </a:lnTo>
                      <a:lnTo>
                        <a:pt x="36" y="36"/>
                      </a:lnTo>
                      <a:lnTo>
                        <a:pt x="25" y="36"/>
                      </a:lnTo>
                      <a:lnTo>
                        <a:pt x="25" y="108"/>
                      </a:lnTo>
                      <a:close/>
                      <a:moveTo>
                        <a:pt x="0" y="108"/>
                      </a:moveTo>
                      <a:lnTo>
                        <a:pt x="25" y="108"/>
                      </a:lnTo>
                      <a:lnTo>
                        <a:pt x="25" y="36"/>
                      </a:lnTo>
                      <a:lnTo>
                        <a:pt x="14" y="36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25" y="1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8" name="Freeform: Shape 216">
                  <a:extLst>
                    <a:ext uri="{FF2B5EF4-FFF2-40B4-BE49-F238E27FC236}">
                      <a16:creationId xmlns:a16="http://schemas.microsoft.com/office/drawing/2014/main" id="{1FD8B1A4-A523-78F6-9F9B-C246B2C34A4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54011" y="4284565"/>
                  <a:ext cx="162980" cy="39213"/>
                </a:xfrm>
                <a:custGeom>
                  <a:avLst/>
                  <a:gdLst>
                    <a:gd name="T0" fmla="*/ 0 w 37"/>
                    <a:gd name="T1" fmla="*/ 5 h 9"/>
                    <a:gd name="T2" fmla="*/ 3 w 37"/>
                    <a:gd name="T3" fmla="*/ 9 h 9"/>
                    <a:gd name="T4" fmla="*/ 19 w 37"/>
                    <a:gd name="T5" fmla="*/ 5 h 9"/>
                    <a:gd name="T6" fmla="*/ 35 w 37"/>
                    <a:gd name="T7" fmla="*/ 9 h 9"/>
                    <a:gd name="T8" fmla="*/ 37 w 37"/>
                    <a:gd name="T9" fmla="*/ 5 h 9"/>
                    <a:gd name="T10" fmla="*/ 19 w 37"/>
                    <a:gd name="T11" fmla="*/ 0 h 9"/>
                    <a:gd name="T12" fmla="*/ 0 w 37"/>
                    <a:gd name="T1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">
                      <a:moveTo>
                        <a:pt x="0" y="5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7" y="7"/>
                        <a:pt x="13" y="5"/>
                        <a:pt x="19" y="5"/>
                      </a:cubicBezTo>
                      <a:cubicBezTo>
                        <a:pt x="25" y="5"/>
                        <a:pt x="30" y="7"/>
                        <a:pt x="35" y="9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2" y="2"/>
                        <a:pt x="25" y="0"/>
                        <a:pt x="19" y="0"/>
                      </a:cubicBezTo>
                      <a:cubicBezTo>
                        <a:pt x="12" y="0"/>
                        <a:pt x="5" y="2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9" name="Freeform: Shape 217">
                  <a:extLst>
                    <a:ext uri="{FF2B5EF4-FFF2-40B4-BE49-F238E27FC236}">
                      <a16:creationId xmlns:a16="http://schemas.microsoft.com/office/drawing/2014/main" id="{D100F8A6-74A6-D1B5-DF91-EE4CC890EC5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27052" y="4240450"/>
                  <a:ext cx="221800" cy="47791"/>
                </a:xfrm>
                <a:custGeom>
                  <a:avLst/>
                  <a:gdLst>
                    <a:gd name="T0" fmla="*/ 50 w 50"/>
                    <a:gd name="T1" fmla="*/ 6 h 11"/>
                    <a:gd name="T2" fmla="*/ 25 w 50"/>
                    <a:gd name="T3" fmla="*/ 0 h 11"/>
                    <a:gd name="T4" fmla="*/ 0 w 50"/>
                    <a:gd name="T5" fmla="*/ 6 h 11"/>
                    <a:gd name="T6" fmla="*/ 2 w 50"/>
                    <a:gd name="T7" fmla="*/ 11 h 11"/>
                    <a:gd name="T8" fmla="*/ 25 w 50"/>
                    <a:gd name="T9" fmla="*/ 5 h 11"/>
                    <a:gd name="T10" fmla="*/ 47 w 50"/>
                    <a:gd name="T11" fmla="*/ 11 h 11"/>
                    <a:gd name="T12" fmla="*/ 50 w 50"/>
                    <a:gd name="T13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11">
                      <a:moveTo>
                        <a:pt x="50" y="6"/>
                      </a:moveTo>
                      <a:cubicBezTo>
                        <a:pt x="43" y="2"/>
                        <a:pt x="34" y="0"/>
                        <a:pt x="25" y="0"/>
                      </a:cubicBezTo>
                      <a:cubicBezTo>
                        <a:pt x="16" y="0"/>
                        <a:pt x="7" y="2"/>
                        <a:pt x="0" y="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9" y="7"/>
                        <a:pt x="17" y="5"/>
                        <a:pt x="25" y="5"/>
                      </a:cubicBezTo>
                      <a:cubicBezTo>
                        <a:pt x="33" y="5"/>
                        <a:pt x="41" y="7"/>
                        <a:pt x="47" y="11"/>
                      </a:cubicBezTo>
                      <a:lnTo>
                        <a:pt x="5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17" name="Group 58">
              <a:extLst>
                <a:ext uri="{FF2B5EF4-FFF2-40B4-BE49-F238E27FC236}">
                  <a16:creationId xmlns:a16="http://schemas.microsoft.com/office/drawing/2014/main" id="{4944C7BA-F49B-3A9A-83BB-C0372E20CD2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737340" y="1510523"/>
              <a:ext cx="4303649" cy="4339605"/>
              <a:chOff x="2949236" y="972275"/>
              <a:chExt cx="3227736" cy="3254695"/>
            </a:xfrm>
            <a:grpFill/>
          </p:grpSpPr>
          <p:sp>
            <p:nvSpPr>
              <p:cNvPr id="23" name="Freeform: Shape 65">
                <a:extLst>
                  <a:ext uri="{FF2B5EF4-FFF2-40B4-BE49-F238E27FC236}">
                    <a16:creationId xmlns:a16="http://schemas.microsoft.com/office/drawing/2014/main" id="{1D9DC277-3235-67AF-B693-905746DBCF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63394" y="3855671"/>
                <a:ext cx="305128" cy="137246"/>
              </a:xfrm>
              <a:custGeom>
                <a:avLst/>
                <a:gdLst>
                  <a:gd name="T0" fmla="*/ 54 w 69"/>
                  <a:gd name="T1" fmla="*/ 31 h 31"/>
                  <a:gd name="T2" fmla="*/ 69 w 69"/>
                  <a:gd name="T3" fmla="*/ 31 h 31"/>
                  <a:gd name="T4" fmla="*/ 69 w 69"/>
                  <a:gd name="T5" fmla="*/ 12 h 31"/>
                  <a:gd name="T6" fmla="*/ 61 w 69"/>
                  <a:gd name="T7" fmla="*/ 12 h 31"/>
                  <a:gd name="T8" fmla="*/ 61 w 69"/>
                  <a:gd name="T9" fmla="*/ 6 h 31"/>
                  <a:gd name="T10" fmla="*/ 54 w 69"/>
                  <a:gd name="T11" fmla="*/ 3 h 31"/>
                  <a:gd name="T12" fmla="*/ 54 w 69"/>
                  <a:gd name="T13" fmla="*/ 18 h 31"/>
                  <a:gd name="T14" fmla="*/ 60 w 69"/>
                  <a:gd name="T15" fmla="*/ 18 h 31"/>
                  <a:gd name="T16" fmla="*/ 60 w 69"/>
                  <a:gd name="T17" fmla="*/ 26 h 31"/>
                  <a:gd name="T18" fmla="*/ 60 w 69"/>
                  <a:gd name="T19" fmla="*/ 26 h 31"/>
                  <a:gd name="T20" fmla="*/ 54 w 69"/>
                  <a:gd name="T21" fmla="*/ 26 h 31"/>
                  <a:gd name="T22" fmla="*/ 54 w 69"/>
                  <a:gd name="T23" fmla="*/ 31 h 31"/>
                  <a:gd name="T24" fmla="*/ 45 w 69"/>
                  <a:gd name="T25" fmla="*/ 0 h 31"/>
                  <a:gd name="T26" fmla="*/ 45 w 69"/>
                  <a:gd name="T27" fmla="*/ 12 h 31"/>
                  <a:gd name="T28" fmla="*/ 34 w 69"/>
                  <a:gd name="T29" fmla="*/ 12 h 31"/>
                  <a:gd name="T30" fmla="*/ 34 w 69"/>
                  <a:gd name="T31" fmla="*/ 18 h 31"/>
                  <a:gd name="T32" fmla="*/ 40 w 69"/>
                  <a:gd name="T33" fmla="*/ 18 h 31"/>
                  <a:gd name="T34" fmla="*/ 40 w 69"/>
                  <a:gd name="T35" fmla="*/ 26 h 31"/>
                  <a:gd name="T36" fmla="*/ 40 w 69"/>
                  <a:gd name="T37" fmla="*/ 26 h 31"/>
                  <a:gd name="T38" fmla="*/ 34 w 69"/>
                  <a:gd name="T39" fmla="*/ 26 h 31"/>
                  <a:gd name="T40" fmla="*/ 34 w 69"/>
                  <a:gd name="T41" fmla="*/ 31 h 31"/>
                  <a:gd name="T42" fmla="*/ 54 w 69"/>
                  <a:gd name="T43" fmla="*/ 31 h 31"/>
                  <a:gd name="T44" fmla="*/ 54 w 69"/>
                  <a:gd name="T45" fmla="*/ 26 h 31"/>
                  <a:gd name="T46" fmla="*/ 48 w 69"/>
                  <a:gd name="T47" fmla="*/ 26 h 31"/>
                  <a:gd name="T48" fmla="*/ 48 w 69"/>
                  <a:gd name="T49" fmla="*/ 18 h 31"/>
                  <a:gd name="T50" fmla="*/ 54 w 69"/>
                  <a:gd name="T51" fmla="*/ 18 h 31"/>
                  <a:gd name="T52" fmla="*/ 54 w 69"/>
                  <a:gd name="T53" fmla="*/ 3 h 31"/>
                  <a:gd name="T54" fmla="*/ 45 w 69"/>
                  <a:gd name="T55" fmla="*/ 0 h 31"/>
                  <a:gd name="T56" fmla="*/ 34 w 69"/>
                  <a:gd name="T57" fmla="*/ 12 h 31"/>
                  <a:gd name="T58" fmla="*/ 15 w 69"/>
                  <a:gd name="T59" fmla="*/ 12 h 31"/>
                  <a:gd name="T60" fmla="*/ 15 w 69"/>
                  <a:gd name="T61" fmla="*/ 18 h 31"/>
                  <a:gd name="T62" fmla="*/ 21 w 69"/>
                  <a:gd name="T63" fmla="*/ 18 h 31"/>
                  <a:gd name="T64" fmla="*/ 21 w 69"/>
                  <a:gd name="T65" fmla="*/ 26 h 31"/>
                  <a:gd name="T66" fmla="*/ 21 w 69"/>
                  <a:gd name="T67" fmla="*/ 26 h 31"/>
                  <a:gd name="T68" fmla="*/ 15 w 69"/>
                  <a:gd name="T69" fmla="*/ 26 h 31"/>
                  <a:gd name="T70" fmla="*/ 15 w 69"/>
                  <a:gd name="T71" fmla="*/ 31 h 31"/>
                  <a:gd name="T72" fmla="*/ 34 w 69"/>
                  <a:gd name="T73" fmla="*/ 31 h 31"/>
                  <a:gd name="T74" fmla="*/ 34 w 69"/>
                  <a:gd name="T75" fmla="*/ 26 h 31"/>
                  <a:gd name="T76" fmla="*/ 29 w 69"/>
                  <a:gd name="T77" fmla="*/ 26 h 31"/>
                  <a:gd name="T78" fmla="*/ 29 w 69"/>
                  <a:gd name="T79" fmla="*/ 18 h 31"/>
                  <a:gd name="T80" fmla="*/ 34 w 69"/>
                  <a:gd name="T81" fmla="*/ 18 h 31"/>
                  <a:gd name="T82" fmla="*/ 34 w 69"/>
                  <a:gd name="T83" fmla="*/ 12 h 31"/>
                  <a:gd name="T84" fmla="*/ 15 w 69"/>
                  <a:gd name="T85" fmla="*/ 12 h 31"/>
                  <a:gd name="T86" fmla="*/ 0 w 69"/>
                  <a:gd name="T87" fmla="*/ 12 h 31"/>
                  <a:gd name="T88" fmla="*/ 0 w 69"/>
                  <a:gd name="T89" fmla="*/ 31 h 31"/>
                  <a:gd name="T90" fmla="*/ 15 w 69"/>
                  <a:gd name="T91" fmla="*/ 31 h 31"/>
                  <a:gd name="T92" fmla="*/ 15 w 69"/>
                  <a:gd name="T93" fmla="*/ 26 h 31"/>
                  <a:gd name="T94" fmla="*/ 9 w 69"/>
                  <a:gd name="T95" fmla="*/ 26 h 31"/>
                  <a:gd name="T96" fmla="*/ 9 w 69"/>
                  <a:gd name="T97" fmla="*/ 18 h 31"/>
                  <a:gd name="T98" fmla="*/ 15 w 69"/>
                  <a:gd name="T99" fmla="*/ 18 h 31"/>
                  <a:gd name="T100" fmla="*/ 15 w 69"/>
                  <a:gd name="T10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9" h="31">
                    <a:moveTo>
                      <a:pt x="54" y="31"/>
                    </a:moveTo>
                    <a:cubicBezTo>
                      <a:pt x="69" y="31"/>
                      <a:pt x="69" y="31"/>
                      <a:pt x="69" y="31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9" y="5"/>
                      <a:pt x="57" y="4"/>
                      <a:pt x="54" y="3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4" y="26"/>
                      <a:pt x="54" y="26"/>
                      <a:pt x="54" y="26"/>
                    </a:cubicBezTo>
                    <a:lnTo>
                      <a:pt x="54" y="31"/>
                    </a:lnTo>
                    <a:close/>
                    <a:moveTo>
                      <a:pt x="45" y="0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1" y="2"/>
                      <a:pt x="48" y="1"/>
                      <a:pt x="45" y="0"/>
                    </a:cubicBezTo>
                    <a:close/>
                    <a:moveTo>
                      <a:pt x="34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4" y="18"/>
                      <a:pt x="34" y="18"/>
                      <a:pt x="34" y="18"/>
                    </a:cubicBezTo>
                    <a:lnTo>
                      <a:pt x="34" y="12"/>
                    </a:lnTo>
                    <a:close/>
                    <a:moveTo>
                      <a:pt x="15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5" y="18"/>
                      <a:pt x="15" y="18"/>
                      <a:pt x="15" y="18"/>
                    </a:cubicBezTo>
                    <a:lnTo>
                      <a:pt x="15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" name="Freeform: Shape 66">
                <a:extLst>
                  <a:ext uri="{FF2B5EF4-FFF2-40B4-BE49-F238E27FC236}">
                    <a16:creationId xmlns:a16="http://schemas.microsoft.com/office/drawing/2014/main" id="{32E9309B-80E1-90C1-24D0-A625A826012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88643" y="4001495"/>
                <a:ext cx="414189" cy="132345"/>
              </a:xfrm>
              <a:custGeom>
                <a:avLst/>
                <a:gdLst>
                  <a:gd name="T0" fmla="*/ 328 w 338"/>
                  <a:gd name="T1" fmla="*/ 108 h 108"/>
                  <a:gd name="T2" fmla="*/ 338 w 338"/>
                  <a:gd name="T3" fmla="*/ 0 h 108"/>
                  <a:gd name="T4" fmla="*/ 0 w 338"/>
                  <a:gd name="T5" fmla="*/ 0 h 108"/>
                  <a:gd name="T6" fmla="*/ 39 w 338"/>
                  <a:gd name="T7" fmla="*/ 108 h 108"/>
                  <a:gd name="T8" fmla="*/ 328 w 338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08">
                    <a:moveTo>
                      <a:pt x="328" y="108"/>
                    </a:moveTo>
                    <a:lnTo>
                      <a:pt x="338" y="0"/>
                    </a:lnTo>
                    <a:lnTo>
                      <a:pt x="0" y="0"/>
                    </a:lnTo>
                    <a:lnTo>
                      <a:pt x="39" y="108"/>
                    </a:lnTo>
                    <a:lnTo>
                      <a:pt x="328" y="1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7" name="Freeform: Shape 67">
                <a:extLst>
                  <a:ext uri="{FF2B5EF4-FFF2-40B4-BE49-F238E27FC236}">
                    <a16:creationId xmlns:a16="http://schemas.microsoft.com/office/drawing/2014/main" id="{522C214D-A663-DEF9-6149-C4584804C9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12216" y="3051800"/>
                <a:ext cx="194841" cy="278169"/>
              </a:xfrm>
              <a:custGeom>
                <a:avLst/>
                <a:gdLst>
                  <a:gd name="T0" fmla="*/ 41 w 44"/>
                  <a:gd name="T1" fmla="*/ 0 h 63"/>
                  <a:gd name="T2" fmla="*/ 0 w 44"/>
                  <a:gd name="T3" fmla="*/ 43 h 63"/>
                  <a:gd name="T4" fmla="*/ 5 w 44"/>
                  <a:gd name="T5" fmla="*/ 63 h 63"/>
                  <a:gd name="T6" fmla="*/ 5 w 44"/>
                  <a:gd name="T7" fmla="*/ 52 h 63"/>
                  <a:gd name="T8" fmla="*/ 7 w 44"/>
                  <a:gd name="T9" fmla="*/ 46 h 63"/>
                  <a:gd name="T10" fmla="*/ 7 w 44"/>
                  <a:gd name="T11" fmla="*/ 43 h 63"/>
                  <a:gd name="T12" fmla="*/ 43 w 44"/>
                  <a:gd name="T13" fmla="*/ 7 h 63"/>
                  <a:gd name="T14" fmla="*/ 44 w 44"/>
                  <a:gd name="T15" fmla="*/ 7 h 63"/>
                  <a:gd name="T16" fmla="*/ 41 w 44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63">
                    <a:moveTo>
                      <a:pt x="41" y="0"/>
                    </a:moveTo>
                    <a:cubicBezTo>
                      <a:pt x="19" y="1"/>
                      <a:pt x="0" y="20"/>
                      <a:pt x="0" y="43"/>
                    </a:cubicBezTo>
                    <a:cubicBezTo>
                      <a:pt x="0" y="50"/>
                      <a:pt x="2" y="57"/>
                      <a:pt x="5" y="63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0"/>
                      <a:pt x="6" y="48"/>
                      <a:pt x="7" y="46"/>
                    </a:cubicBezTo>
                    <a:cubicBezTo>
                      <a:pt x="7" y="45"/>
                      <a:pt x="7" y="44"/>
                      <a:pt x="7" y="43"/>
                    </a:cubicBezTo>
                    <a:cubicBezTo>
                      <a:pt x="7" y="23"/>
                      <a:pt x="23" y="7"/>
                      <a:pt x="43" y="7"/>
                    </a:cubicBezTo>
                    <a:cubicBezTo>
                      <a:pt x="43" y="7"/>
                      <a:pt x="44" y="7"/>
                      <a:pt x="44" y="7"/>
                    </a:cubicBezTo>
                    <a:cubicBezTo>
                      <a:pt x="43" y="4"/>
                      <a:pt x="42" y="2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8" name="Freeform: Shape 68">
                <a:extLst>
                  <a:ext uri="{FF2B5EF4-FFF2-40B4-BE49-F238E27FC236}">
                    <a16:creationId xmlns:a16="http://schemas.microsoft.com/office/drawing/2014/main" id="{88F30A19-4802-94BB-ACFE-6209D754CEE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47753" y="3241739"/>
                <a:ext cx="84553" cy="150726"/>
              </a:xfrm>
              <a:custGeom>
                <a:avLst/>
                <a:gdLst>
                  <a:gd name="T0" fmla="*/ 0 w 19"/>
                  <a:gd name="T1" fmla="*/ 7 h 34"/>
                  <a:gd name="T2" fmla="*/ 0 w 19"/>
                  <a:gd name="T3" fmla="*/ 9 h 34"/>
                  <a:gd name="T4" fmla="*/ 0 w 19"/>
                  <a:gd name="T5" fmla="*/ 20 h 34"/>
                  <a:gd name="T6" fmla="*/ 0 w 19"/>
                  <a:gd name="T7" fmla="*/ 25 h 34"/>
                  <a:gd name="T8" fmla="*/ 13 w 19"/>
                  <a:gd name="T9" fmla="*/ 34 h 34"/>
                  <a:gd name="T10" fmla="*/ 19 w 19"/>
                  <a:gd name="T11" fmla="*/ 34 h 34"/>
                  <a:gd name="T12" fmla="*/ 19 w 19"/>
                  <a:gd name="T13" fmla="*/ 0 h 34"/>
                  <a:gd name="T14" fmla="*/ 13 w 19"/>
                  <a:gd name="T15" fmla="*/ 0 h 34"/>
                  <a:gd name="T16" fmla="*/ 0 w 19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4">
                    <a:moveTo>
                      <a:pt x="0" y="7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0"/>
                      <a:pt x="6" y="34"/>
                      <a:pt x="13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0"/>
                      <a:pt x="1" y="3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9" name="Freeform: Shape 69">
                <a:extLst>
                  <a:ext uri="{FF2B5EF4-FFF2-40B4-BE49-F238E27FC236}">
                    <a16:creationId xmlns:a16="http://schemas.microsoft.com/office/drawing/2014/main" id="{F9F41BDF-A8EB-EED3-FAE3-FE970FB1DF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3229" y="3241739"/>
                <a:ext cx="79652" cy="150726"/>
              </a:xfrm>
              <a:custGeom>
                <a:avLst/>
                <a:gdLst>
                  <a:gd name="T0" fmla="*/ 1 w 18"/>
                  <a:gd name="T1" fmla="*/ 0 h 34"/>
                  <a:gd name="T2" fmla="*/ 0 w 18"/>
                  <a:gd name="T3" fmla="*/ 0 h 34"/>
                  <a:gd name="T4" fmla="*/ 0 w 18"/>
                  <a:gd name="T5" fmla="*/ 34 h 34"/>
                  <a:gd name="T6" fmla="*/ 6 w 18"/>
                  <a:gd name="T7" fmla="*/ 34 h 34"/>
                  <a:gd name="T8" fmla="*/ 18 w 18"/>
                  <a:gd name="T9" fmla="*/ 28 h 34"/>
                  <a:gd name="T10" fmla="*/ 1 w 18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12" y="34"/>
                      <a:pt x="17" y="31"/>
                      <a:pt x="18" y="28"/>
                    </a:cubicBezTo>
                    <a:cubicBezTo>
                      <a:pt x="12" y="19"/>
                      <a:pt x="7" y="9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1" name="Rectangle 70">
                <a:extLst>
                  <a:ext uri="{FF2B5EF4-FFF2-40B4-BE49-F238E27FC236}">
                    <a16:creationId xmlns:a16="http://schemas.microsoft.com/office/drawing/2014/main" id="{667EF7E6-415A-B2EB-9B37-77ED70FBED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927052" y="1069082"/>
                <a:ext cx="62496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2" name="Freeform: Shape 71">
                <a:extLst>
                  <a:ext uri="{FF2B5EF4-FFF2-40B4-BE49-F238E27FC236}">
                    <a16:creationId xmlns:a16="http://schemas.microsoft.com/office/drawing/2014/main" id="{29519E38-8A91-0BE7-B2E6-D064521BC78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97900" y="1104619"/>
                <a:ext cx="330861" cy="225476"/>
              </a:xfrm>
              <a:custGeom>
                <a:avLst/>
                <a:gdLst>
                  <a:gd name="T0" fmla="*/ 75 w 75"/>
                  <a:gd name="T1" fmla="*/ 51 h 51"/>
                  <a:gd name="T2" fmla="*/ 75 w 75"/>
                  <a:gd name="T3" fmla="*/ 0 h 51"/>
                  <a:gd name="T4" fmla="*/ 0 w 75"/>
                  <a:gd name="T5" fmla="*/ 0 h 51"/>
                  <a:gd name="T6" fmla="*/ 0 w 75"/>
                  <a:gd name="T7" fmla="*/ 34 h 51"/>
                  <a:gd name="T8" fmla="*/ 19 w 75"/>
                  <a:gd name="T9" fmla="*/ 37 h 51"/>
                  <a:gd name="T10" fmla="*/ 17 w 75"/>
                  <a:gd name="T11" fmla="*/ 27 h 51"/>
                  <a:gd name="T12" fmla="*/ 38 w 75"/>
                  <a:gd name="T13" fmla="*/ 6 h 51"/>
                  <a:gd name="T14" fmla="*/ 38 w 75"/>
                  <a:gd name="T15" fmla="*/ 6 h 51"/>
                  <a:gd name="T16" fmla="*/ 58 w 75"/>
                  <a:gd name="T17" fmla="*/ 27 h 51"/>
                  <a:gd name="T18" fmla="*/ 50 w 75"/>
                  <a:gd name="T19" fmla="*/ 43 h 51"/>
                  <a:gd name="T20" fmla="*/ 75 w 75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51">
                    <a:moveTo>
                      <a:pt x="75" y="51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7" y="35"/>
                      <a:pt x="13" y="36"/>
                      <a:pt x="19" y="37"/>
                    </a:cubicBezTo>
                    <a:cubicBezTo>
                      <a:pt x="18" y="34"/>
                      <a:pt x="17" y="30"/>
                      <a:pt x="17" y="27"/>
                    </a:cubicBezTo>
                    <a:cubicBezTo>
                      <a:pt x="17" y="15"/>
                      <a:pt x="26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9" y="6"/>
                      <a:pt x="58" y="15"/>
                      <a:pt x="58" y="27"/>
                    </a:cubicBezTo>
                    <a:cubicBezTo>
                      <a:pt x="58" y="33"/>
                      <a:pt x="55" y="39"/>
                      <a:pt x="50" y="43"/>
                    </a:cubicBezTo>
                    <a:cubicBezTo>
                      <a:pt x="59" y="46"/>
                      <a:pt x="67" y="48"/>
                      <a:pt x="75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4" name="Freeform: Shape 72">
                <a:extLst>
                  <a:ext uri="{FF2B5EF4-FFF2-40B4-BE49-F238E27FC236}">
                    <a16:creationId xmlns:a16="http://schemas.microsoft.com/office/drawing/2014/main" id="{E17DF796-084A-DEAD-E35B-29F5C4A617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9609" y="1157312"/>
                <a:ext cx="127443" cy="128668"/>
              </a:xfrm>
              <a:custGeom>
                <a:avLst/>
                <a:gdLst>
                  <a:gd name="T0" fmla="*/ 16 w 29"/>
                  <a:gd name="T1" fmla="*/ 29 h 29"/>
                  <a:gd name="T2" fmla="*/ 29 w 29"/>
                  <a:gd name="T3" fmla="*/ 15 h 29"/>
                  <a:gd name="T4" fmla="*/ 15 w 29"/>
                  <a:gd name="T5" fmla="*/ 0 h 29"/>
                  <a:gd name="T6" fmla="*/ 0 w 29"/>
                  <a:gd name="T7" fmla="*/ 15 h 29"/>
                  <a:gd name="T8" fmla="*/ 8 w 29"/>
                  <a:gd name="T9" fmla="*/ 27 h 29"/>
                  <a:gd name="T10" fmla="*/ 16 w 2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16" y="29"/>
                    </a:moveTo>
                    <a:cubicBezTo>
                      <a:pt x="23" y="28"/>
                      <a:pt x="29" y="22"/>
                      <a:pt x="29" y="15"/>
                    </a:cubicBezTo>
                    <a:cubicBezTo>
                      <a:pt x="29" y="7"/>
                      <a:pt x="22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0"/>
                      <a:pt x="3" y="24"/>
                      <a:pt x="8" y="27"/>
                    </a:cubicBezTo>
                    <a:cubicBezTo>
                      <a:pt x="10" y="27"/>
                      <a:pt x="13" y="28"/>
                      <a:pt x="16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5" name="Freeform: Shape 73">
                <a:extLst>
                  <a:ext uri="{FF2B5EF4-FFF2-40B4-BE49-F238E27FC236}">
                    <a16:creationId xmlns:a16="http://schemas.microsoft.com/office/drawing/2014/main" id="{D8D1AD1F-719B-8C12-3D93-0FDB9631B9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20310" y="2380274"/>
                <a:ext cx="215673" cy="189939"/>
              </a:xfrm>
              <a:custGeom>
                <a:avLst/>
                <a:gdLst>
                  <a:gd name="T0" fmla="*/ 49 w 49"/>
                  <a:gd name="T1" fmla="*/ 1 h 43"/>
                  <a:gd name="T2" fmla="*/ 41 w 49"/>
                  <a:gd name="T3" fmla="*/ 0 h 43"/>
                  <a:gd name="T4" fmla="*/ 20 w 49"/>
                  <a:gd name="T5" fmla="*/ 21 h 43"/>
                  <a:gd name="T6" fmla="*/ 12 w 49"/>
                  <a:gd name="T7" fmla="*/ 18 h 43"/>
                  <a:gd name="T8" fmla="*/ 0 w 49"/>
                  <a:gd name="T9" fmla="*/ 30 h 43"/>
                  <a:gd name="T10" fmla="*/ 12 w 49"/>
                  <a:gd name="T11" fmla="*/ 43 h 43"/>
                  <a:gd name="T12" fmla="*/ 40 w 49"/>
                  <a:gd name="T13" fmla="*/ 43 h 43"/>
                  <a:gd name="T14" fmla="*/ 41 w 49"/>
                  <a:gd name="T15" fmla="*/ 43 h 43"/>
                  <a:gd name="T16" fmla="*/ 45 w 49"/>
                  <a:gd name="T17" fmla="*/ 43 h 43"/>
                  <a:gd name="T18" fmla="*/ 49 w 49"/>
                  <a:gd name="T1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3">
                    <a:moveTo>
                      <a:pt x="49" y="1"/>
                    </a:moveTo>
                    <a:cubicBezTo>
                      <a:pt x="47" y="0"/>
                      <a:pt x="44" y="0"/>
                      <a:pt x="41" y="0"/>
                    </a:cubicBezTo>
                    <a:cubicBezTo>
                      <a:pt x="29" y="0"/>
                      <a:pt x="20" y="9"/>
                      <a:pt x="20" y="21"/>
                    </a:cubicBezTo>
                    <a:cubicBezTo>
                      <a:pt x="18" y="19"/>
                      <a:pt x="15" y="18"/>
                      <a:pt x="12" y="18"/>
                    </a:cubicBezTo>
                    <a:cubicBezTo>
                      <a:pt x="5" y="18"/>
                      <a:pt x="0" y="23"/>
                      <a:pt x="0" y="30"/>
                    </a:cubicBezTo>
                    <a:cubicBezTo>
                      <a:pt x="0" y="37"/>
                      <a:pt x="5" y="43"/>
                      <a:pt x="12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6" y="29"/>
                      <a:pt x="47" y="15"/>
                      <a:pt x="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6" name="Rectangle 74">
                <a:extLst>
                  <a:ext uri="{FF2B5EF4-FFF2-40B4-BE49-F238E27FC236}">
                    <a16:creationId xmlns:a16="http://schemas.microsoft.com/office/drawing/2014/main" id="{2B9A344B-E55F-8F97-CFED-47C29E38D2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59523" y="2583692"/>
                <a:ext cx="26959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7" name="Rectangle 75">
                <a:extLst>
                  <a:ext uri="{FF2B5EF4-FFF2-40B4-BE49-F238E27FC236}">
                    <a16:creationId xmlns:a16="http://schemas.microsoft.com/office/drawing/2014/main" id="{FA509F38-58BD-345C-4432-41F11B24E3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5695" y="2619229"/>
                <a:ext cx="26959" cy="575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8" name="Rectangle 76">
                <a:extLst>
                  <a:ext uri="{FF2B5EF4-FFF2-40B4-BE49-F238E27FC236}">
                    <a16:creationId xmlns:a16="http://schemas.microsoft.com/office/drawing/2014/main" id="{BE3674CB-93BE-5574-9253-24BEF938E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88191" y="2583692"/>
                <a:ext cx="25734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9" name="Freeform: Shape 77">
                <a:extLst>
                  <a:ext uri="{FF2B5EF4-FFF2-40B4-BE49-F238E27FC236}">
                    <a16:creationId xmlns:a16="http://schemas.microsoft.com/office/drawing/2014/main" id="{6BF2A0E7-63A1-C5A1-BA29-6461574F997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3899786"/>
                <a:ext cx="296550" cy="291648"/>
              </a:xfrm>
              <a:custGeom>
                <a:avLst/>
                <a:gdLst>
                  <a:gd name="T0" fmla="*/ 34 w 67"/>
                  <a:gd name="T1" fmla="*/ 4 h 66"/>
                  <a:gd name="T2" fmla="*/ 37 w 67"/>
                  <a:gd name="T3" fmla="*/ 5 h 66"/>
                  <a:gd name="T4" fmla="*/ 38 w 67"/>
                  <a:gd name="T5" fmla="*/ 0 h 66"/>
                  <a:gd name="T6" fmla="*/ 48 w 67"/>
                  <a:gd name="T7" fmla="*/ 3 h 66"/>
                  <a:gd name="T8" fmla="*/ 47 w 67"/>
                  <a:gd name="T9" fmla="*/ 8 h 66"/>
                  <a:gd name="T10" fmla="*/ 56 w 67"/>
                  <a:gd name="T11" fmla="*/ 15 h 66"/>
                  <a:gd name="T12" fmla="*/ 60 w 67"/>
                  <a:gd name="T13" fmla="*/ 13 h 66"/>
                  <a:gd name="T14" fmla="*/ 65 w 67"/>
                  <a:gd name="T15" fmla="*/ 22 h 66"/>
                  <a:gd name="T16" fmla="*/ 61 w 67"/>
                  <a:gd name="T17" fmla="*/ 24 h 66"/>
                  <a:gd name="T18" fmla="*/ 62 w 67"/>
                  <a:gd name="T19" fmla="*/ 36 h 66"/>
                  <a:gd name="T20" fmla="*/ 67 w 67"/>
                  <a:gd name="T21" fmla="*/ 38 h 66"/>
                  <a:gd name="T22" fmla="*/ 64 w 67"/>
                  <a:gd name="T23" fmla="*/ 48 h 66"/>
                  <a:gd name="T24" fmla="*/ 59 w 67"/>
                  <a:gd name="T25" fmla="*/ 46 h 66"/>
                  <a:gd name="T26" fmla="*/ 52 w 67"/>
                  <a:gd name="T27" fmla="*/ 56 h 66"/>
                  <a:gd name="T28" fmla="*/ 54 w 67"/>
                  <a:gd name="T29" fmla="*/ 60 h 66"/>
                  <a:gd name="T30" fmla="*/ 45 w 67"/>
                  <a:gd name="T31" fmla="*/ 65 h 66"/>
                  <a:gd name="T32" fmla="*/ 42 w 67"/>
                  <a:gd name="T33" fmla="*/ 60 h 66"/>
                  <a:gd name="T34" fmla="*/ 34 w 67"/>
                  <a:gd name="T35" fmla="*/ 62 h 66"/>
                  <a:gd name="T36" fmla="*/ 34 w 67"/>
                  <a:gd name="T37" fmla="*/ 54 h 66"/>
                  <a:gd name="T38" fmla="*/ 54 w 67"/>
                  <a:gd name="T39" fmla="*/ 39 h 66"/>
                  <a:gd name="T40" fmla="*/ 40 w 67"/>
                  <a:gd name="T41" fmla="*/ 13 h 66"/>
                  <a:gd name="T42" fmla="*/ 34 w 67"/>
                  <a:gd name="T43" fmla="*/ 12 h 66"/>
                  <a:gd name="T44" fmla="*/ 34 w 67"/>
                  <a:gd name="T45" fmla="*/ 4 h 66"/>
                  <a:gd name="T46" fmla="*/ 16 w 67"/>
                  <a:gd name="T47" fmla="*/ 11 h 66"/>
                  <a:gd name="T48" fmla="*/ 13 w 67"/>
                  <a:gd name="T49" fmla="*/ 6 h 66"/>
                  <a:gd name="T50" fmla="*/ 23 w 67"/>
                  <a:gd name="T51" fmla="*/ 1 h 66"/>
                  <a:gd name="T52" fmla="*/ 25 w 67"/>
                  <a:gd name="T53" fmla="*/ 6 h 66"/>
                  <a:gd name="T54" fmla="*/ 34 w 67"/>
                  <a:gd name="T55" fmla="*/ 4 h 66"/>
                  <a:gd name="T56" fmla="*/ 34 w 67"/>
                  <a:gd name="T57" fmla="*/ 12 h 66"/>
                  <a:gd name="T58" fmla="*/ 13 w 67"/>
                  <a:gd name="T59" fmla="*/ 27 h 66"/>
                  <a:gd name="T60" fmla="*/ 27 w 67"/>
                  <a:gd name="T61" fmla="*/ 53 h 66"/>
                  <a:gd name="T62" fmla="*/ 27 w 67"/>
                  <a:gd name="T63" fmla="*/ 53 h 66"/>
                  <a:gd name="T64" fmla="*/ 34 w 67"/>
                  <a:gd name="T65" fmla="*/ 54 h 66"/>
                  <a:gd name="T66" fmla="*/ 34 w 67"/>
                  <a:gd name="T67" fmla="*/ 62 h 66"/>
                  <a:gd name="T68" fmla="*/ 30 w 67"/>
                  <a:gd name="T69" fmla="*/ 62 h 66"/>
                  <a:gd name="T70" fmla="*/ 29 w 67"/>
                  <a:gd name="T71" fmla="*/ 66 h 66"/>
                  <a:gd name="T72" fmla="*/ 19 w 67"/>
                  <a:gd name="T73" fmla="*/ 63 h 66"/>
                  <a:gd name="T74" fmla="*/ 20 w 67"/>
                  <a:gd name="T75" fmla="*/ 59 h 66"/>
                  <a:gd name="T76" fmla="*/ 11 w 67"/>
                  <a:gd name="T77" fmla="*/ 51 h 66"/>
                  <a:gd name="T78" fmla="*/ 7 w 67"/>
                  <a:gd name="T79" fmla="*/ 53 h 66"/>
                  <a:gd name="T80" fmla="*/ 2 w 67"/>
                  <a:gd name="T81" fmla="*/ 44 h 66"/>
                  <a:gd name="T82" fmla="*/ 6 w 67"/>
                  <a:gd name="T83" fmla="*/ 42 h 66"/>
                  <a:gd name="T84" fmla="*/ 5 w 67"/>
                  <a:gd name="T85" fmla="*/ 30 h 66"/>
                  <a:gd name="T86" fmla="*/ 0 w 67"/>
                  <a:gd name="T87" fmla="*/ 28 h 66"/>
                  <a:gd name="T88" fmla="*/ 3 w 67"/>
                  <a:gd name="T89" fmla="*/ 18 h 66"/>
                  <a:gd name="T90" fmla="*/ 8 w 67"/>
                  <a:gd name="T91" fmla="*/ 20 h 66"/>
                  <a:gd name="T92" fmla="*/ 16 w 67"/>
                  <a:gd name="T93" fmla="*/ 1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66">
                    <a:moveTo>
                      <a:pt x="34" y="4"/>
                    </a:moveTo>
                    <a:cubicBezTo>
                      <a:pt x="35" y="4"/>
                      <a:pt x="36" y="4"/>
                      <a:pt x="37" y="5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0" y="9"/>
                      <a:pt x="54" y="12"/>
                      <a:pt x="56" y="15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2" y="28"/>
                      <a:pt x="63" y="32"/>
                      <a:pt x="62" y="36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7" y="50"/>
                      <a:pt x="55" y="53"/>
                      <a:pt x="52" y="56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0" y="61"/>
                      <a:pt x="37" y="62"/>
                      <a:pt x="34" y="62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43" y="54"/>
                      <a:pt x="51" y="48"/>
                      <a:pt x="54" y="39"/>
                    </a:cubicBezTo>
                    <a:cubicBezTo>
                      <a:pt x="57" y="28"/>
                      <a:pt x="51" y="16"/>
                      <a:pt x="40" y="13"/>
                    </a:cubicBezTo>
                    <a:cubicBezTo>
                      <a:pt x="38" y="12"/>
                      <a:pt x="36" y="12"/>
                      <a:pt x="34" y="12"/>
                    </a:cubicBezTo>
                    <a:lnTo>
                      <a:pt x="34" y="4"/>
                    </a:lnTo>
                    <a:close/>
                    <a:moveTo>
                      <a:pt x="16" y="11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5"/>
                      <a:pt x="31" y="4"/>
                      <a:pt x="34" y="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25" y="12"/>
                      <a:pt x="16" y="18"/>
                      <a:pt x="13" y="27"/>
                    </a:cubicBezTo>
                    <a:cubicBezTo>
                      <a:pt x="10" y="38"/>
                      <a:pt x="16" y="50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0" y="54"/>
                      <a:pt x="32" y="54"/>
                      <a:pt x="34" y="54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3" y="62"/>
                      <a:pt x="32" y="62"/>
                      <a:pt x="30" y="62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17" y="57"/>
                      <a:pt x="14" y="54"/>
                      <a:pt x="11" y="5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5" y="38"/>
                      <a:pt x="5" y="34"/>
                      <a:pt x="5" y="3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0" y="16"/>
                      <a:pt x="13" y="13"/>
                      <a:pt x="1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0" name="Freeform: Shape 78">
                <a:extLst>
                  <a:ext uri="{FF2B5EF4-FFF2-40B4-BE49-F238E27FC236}">
                    <a16:creationId xmlns:a16="http://schemas.microsoft.com/office/drawing/2014/main" id="{687B7A33-DD60-B474-DE4D-F2E916BC72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7185" y="2522422"/>
                <a:ext cx="259787" cy="286747"/>
              </a:xfrm>
              <a:custGeom>
                <a:avLst/>
                <a:gdLst>
                  <a:gd name="T0" fmla="*/ 27 w 59"/>
                  <a:gd name="T1" fmla="*/ 65 h 65"/>
                  <a:gd name="T2" fmla="*/ 59 w 59"/>
                  <a:gd name="T3" fmla="*/ 33 h 65"/>
                  <a:gd name="T4" fmla="*/ 27 w 59"/>
                  <a:gd name="T5" fmla="*/ 0 h 65"/>
                  <a:gd name="T6" fmla="*/ 27 w 59"/>
                  <a:gd name="T7" fmla="*/ 0 h 65"/>
                  <a:gd name="T8" fmla="*/ 27 w 59"/>
                  <a:gd name="T9" fmla="*/ 23 h 65"/>
                  <a:gd name="T10" fmla="*/ 43 w 59"/>
                  <a:gd name="T11" fmla="*/ 16 h 65"/>
                  <a:gd name="T12" fmla="*/ 33 w 59"/>
                  <a:gd name="T13" fmla="*/ 39 h 65"/>
                  <a:gd name="T14" fmla="*/ 27 w 59"/>
                  <a:gd name="T15" fmla="*/ 42 h 65"/>
                  <a:gd name="T16" fmla="*/ 27 w 59"/>
                  <a:gd name="T17" fmla="*/ 65 h 65"/>
                  <a:gd name="T18" fmla="*/ 27 w 59"/>
                  <a:gd name="T19" fmla="*/ 0 h 65"/>
                  <a:gd name="T20" fmla="*/ 1 w 59"/>
                  <a:gd name="T21" fmla="*/ 12 h 65"/>
                  <a:gd name="T22" fmla="*/ 1 w 59"/>
                  <a:gd name="T23" fmla="*/ 18 h 65"/>
                  <a:gd name="T24" fmla="*/ 0 w 59"/>
                  <a:gd name="T25" fmla="*/ 51 h 65"/>
                  <a:gd name="T26" fmla="*/ 27 w 59"/>
                  <a:gd name="T27" fmla="*/ 65 h 65"/>
                  <a:gd name="T28" fmla="*/ 27 w 59"/>
                  <a:gd name="T29" fmla="*/ 42 h 65"/>
                  <a:gd name="T30" fmla="*/ 10 w 59"/>
                  <a:gd name="T31" fmla="*/ 49 h 65"/>
                  <a:gd name="T32" fmla="*/ 20 w 59"/>
                  <a:gd name="T33" fmla="*/ 26 h 65"/>
                  <a:gd name="T34" fmla="*/ 20 w 59"/>
                  <a:gd name="T35" fmla="*/ 26 h 65"/>
                  <a:gd name="T36" fmla="*/ 27 w 59"/>
                  <a:gd name="T37" fmla="*/ 23 h 65"/>
                  <a:gd name="T38" fmla="*/ 27 w 59"/>
                  <a:gd name="T3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65">
                    <a:moveTo>
                      <a:pt x="27" y="65"/>
                    </a:moveTo>
                    <a:cubicBezTo>
                      <a:pt x="45" y="65"/>
                      <a:pt x="59" y="51"/>
                      <a:pt x="59" y="33"/>
                    </a:cubicBezTo>
                    <a:cubicBezTo>
                      <a:pt x="59" y="15"/>
                      <a:pt x="45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65"/>
                      <a:pt x="27" y="65"/>
                      <a:pt x="27" y="65"/>
                    </a:cubicBezTo>
                    <a:close/>
                    <a:moveTo>
                      <a:pt x="27" y="0"/>
                    </a:moveTo>
                    <a:cubicBezTo>
                      <a:pt x="16" y="0"/>
                      <a:pt x="7" y="5"/>
                      <a:pt x="1" y="12"/>
                    </a:cubicBezTo>
                    <a:cubicBezTo>
                      <a:pt x="1" y="14"/>
                      <a:pt x="1" y="16"/>
                      <a:pt x="1" y="18"/>
                    </a:cubicBezTo>
                    <a:cubicBezTo>
                      <a:pt x="1" y="29"/>
                      <a:pt x="1" y="40"/>
                      <a:pt x="0" y="51"/>
                    </a:cubicBezTo>
                    <a:cubicBezTo>
                      <a:pt x="6" y="60"/>
                      <a:pt x="15" y="65"/>
                      <a:pt x="27" y="65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7" y="23"/>
                      <a:pt x="27" y="23"/>
                      <a:pt x="27" y="23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1" name="Freeform: Shape 79">
                <a:extLst>
                  <a:ext uri="{FF2B5EF4-FFF2-40B4-BE49-F238E27FC236}">
                    <a16:creationId xmlns:a16="http://schemas.microsoft.com/office/drawing/2014/main" id="{1A22E5C7-C1C2-E224-8533-8C42247DAC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1063" y="1038447"/>
                <a:ext cx="256111" cy="220574"/>
              </a:xfrm>
              <a:custGeom>
                <a:avLst/>
                <a:gdLst>
                  <a:gd name="T0" fmla="*/ 48 w 58"/>
                  <a:gd name="T1" fmla="*/ 38 h 50"/>
                  <a:gd name="T2" fmla="*/ 44 w 58"/>
                  <a:gd name="T3" fmla="*/ 8 h 50"/>
                  <a:gd name="T4" fmla="*/ 27 w 58"/>
                  <a:gd name="T5" fmla="*/ 0 h 50"/>
                  <a:gd name="T6" fmla="*/ 27 w 58"/>
                  <a:gd name="T7" fmla="*/ 20 h 50"/>
                  <a:gd name="T8" fmla="*/ 42 w 58"/>
                  <a:gd name="T9" fmla="*/ 20 h 50"/>
                  <a:gd name="T10" fmla="*/ 42 w 58"/>
                  <a:gd name="T11" fmla="*/ 30 h 50"/>
                  <a:gd name="T12" fmla="*/ 42 w 58"/>
                  <a:gd name="T13" fmla="*/ 30 h 50"/>
                  <a:gd name="T14" fmla="*/ 42 w 58"/>
                  <a:gd name="T15" fmla="*/ 30 h 50"/>
                  <a:gd name="T16" fmla="*/ 27 w 58"/>
                  <a:gd name="T17" fmla="*/ 30 h 50"/>
                  <a:gd name="T18" fmla="*/ 27 w 58"/>
                  <a:gd name="T19" fmla="*/ 50 h 50"/>
                  <a:gd name="T20" fmla="*/ 40 w 58"/>
                  <a:gd name="T21" fmla="*/ 46 h 50"/>
                  <a:gd name="T22" fmla="*/ 43 w 58"/>
                  <a:gd name="T23" fmla="*/ 49 h 50"/>
                  <a:gd name="T24" fmla="*/ 58 w 58"/>
                  <a:gd name="T25" fmla="*/ 48 h 50"/>
                  <a:gd name="T26" fmla="*/ 48 w 58"/>
                  <a:gd name="T27" fmla="*/ 38 h 50"/>
                  <a:gd name="T28" fmla="*/ 27 w 58"/>
                  <a:gd name="T29" fmla="*/ 0 h 50"/>
                  <a:gd name="T30" fmla="*/ 9 w 58"/>
                  <a:gd name="T31" fmla="*/ 8 h 50"/>
                  <a:gd name="T32" fmla="*/ 9 w 58"/>
                  <a:gd name="T33" fmla="*/ 43 h 50"/>
                  <a:gd name="T34" fmla="*/ 27 w 58"/>
                  <a:gd name="T35" fmla="*/ 50 h 50"/>
                  <a:gd name="T36" fmla="*/ 27 w 58"/>
                  <a:gd name="T37" fmla="*/ 30 h 50"/>
                  <a:gd name="T38" fmla="*/ 12 w 58"/>
                  <a:gd name="T39" fmla="*/ 30 h 50"/>
                  <a:gd name="T40" fmla="*/ 12 w 58"/>
                  <a:gd name="T41" fmla="*/ 20 h 50"/>
                  <a:gd name="T42" fmla="*/ 27 w 58"/>
                  <a:gd name="T43" fmla="*/ 20 h 50"/>
                  <a:gd name="T44" fmla="*/ 27 w 58"/>
                  <a:gd name="T4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50">
                    <a:moveTo>
                      <a:pt x="48" y="38"/>
                    </a:moveTo>
                    <a:cubicBezTo>
                      <a:pt x="54" y="29"/>
                      <a:pt x="53" y="16"/>
                      <a:pt x="44" y="8"/>
                    </a:cubicBezTo>
                    <a:cubicBezTo>
                      <a:pt x="40" y="3"/>
                      <a:pt x="33" y="0"/>
                      <a:pt x="27" y="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31" y="50"/>
                      <a:pt x="36" y="49"/>
                      <a:pt x="40" y="46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8" y="48"/>
                      <a:pt x="53" y="48"/>
                      <a:pt x="58" y="48"/>
                    </a:cubicBezTo>
                    <a:lnTo>
                      <a:pt x="48" y="38"/>
                    </a:lnTo>
                    <a:close/>
                    <a:moveTo>
                      <a:pt x="27" y="0"/>
                    </a:moveTo>
                    <a:cubicBezTo>
                      <a:pt x="21" y="0"/>
                      <a:pt x="14" y="3"/>
                      <a:pt x="9" y="8"/>
                    </a:cubicBezTo>
                    <a:cubicBezTo>
                      <a:pt x="0" y="17"/>
                      <a:pt x="0" y="33"/>
                      <a:pt x="9" y="43"/>
                    </a:cubicBezTo>
                    <a:cubicBezTo>
                      <a:pt x="14" y="47"/>
                      <a:pt x="21" y="50"/>
                      <a:pt x="27" y="5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27" y="20"/>
                      <a:pt x="27" y="20"/>
                      <a:pt x="27" y="20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2" name="Oval 80">
                <a:extLst>
                  <a:ext uri="{FF2B5EF4-FFF2-40B4-BE49-F238E27FC236}">
                    <a16:creationId xmlns:a16="http://schemas.microsoft.com/office/drawing/2014/main" id="{F02658BD-B445-13C7-EE4E-8EED216CA3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3219682"/>
                <a:ext cx="84553" cy="8455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3" name="Freeform: Shape 81">
                <a:extLst>
                  <a:ext uri="{FF2B5EF4-FFF2-40B4-BE49-F238E27FC236}">
                    <a16:creationId xmlns:a16="http://schemas.microsoft.com/office/drawing/2014/main" id="{935F943B-BD02-526D-1D37-7B5CB0B6CDC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97095" y="3180468"/>
                <a:ext cx="159304" cy="234054"/>
              </a:xfrm>
              <a:custGeom>
                <a:avLst/>
                <a:gdLst>
                  <a:gd name="T0" fmla="*/ 36 w 36"/>
                  <a:gd name="T1" fmla="*/ 0 h 53"/>
                  <a:gd name="T2" fmla="*/ 18 w 36"/>
                  <a:gd name="T3" fmla="*/ 0 h 53"/>
                  <a:gd name="T4" fmla="*/ 18 w 36"/>
                  <a:gd name="T5" fmla="*/ 4 h 53"/>
                  <a:gd name="T6" fmla="*/ 18 w 36"/>
                  <a:gd name="T7" fmla="*/ 4 h 53"/>
                  <a:gd name="T8" fmla="*/ 32 w 36"/>
                  <a:gd name="T9" fmla="*/ 18 h 53"/>
                  <a:gd name="T10" fmla="*/ 18 w 36"/>
                  <a:gd name="T11" fmla="*/ 32 h 53"/>
                  <a:gd name="T12" fmla="*/ 18 w 36"/>
                  <a:gd name="T13" fmla="*/ 32 h 53"/>
                  <a:gd name="T14" fmla="*/ 18 w 36"/>
                  <a:gd name="T15" fmla="*/ 32 h 53"/>
                  <a:gd name="T16" fmla="*/ 18 w 36"/>
                  <a:gd name="T17" fmla="*/ 38 h 53"/>
                  <a:gd name="T18" fmla="*/ 18 w 36"/>
                  <a:gd name="T19" fmla="*/ 38 h 53"/>
                  <a:gd name="T20" fmla="*/ 22 w 36"/>
                  <a:gd name="T21" fmla="*/ 43 h 53"/>
                  <a:gd name="T22" fmla="*/ 18 w 36"/>
                  <a:gd name="T23" fmla="*/ 48 h 53"/>
                  <a:gd name="T24" fmla="*/ 18 w 36"/>
                  <a:gd name="T25" fmla="*/ 48 h 53"/>
                  <a:gd name="T26" fmla="*/ 18 w 36"/>
                  <a:gd name="T27" fmla="*/ 48 h 53"/>
                  <a:gd name="T28" fmla="*/ 18 w 36"/>
                  <a:gd name="T29" fmla="*/ 53 h 53"/>
                  <a:gd name="T30" fmla="*/ 36 w 36"/>
                  <a:gd name="T31" fmla="*/ 53 h 53"/>
                  <a:gd name="T32" fmla="*/ 36 w 36"/>
                  <a:gd name="T33" fmla="*/ 0 h 53"/>
                  <a:gd name="T34" fmla="*/ 18 w 36"/>
                  <a:gd name="T35" fmla="*/ 0 h 53"/>
                  <a:gd name="T36" fmla="*/ 0 w 36"/>
                  <a:gd name="T37" fmla="*/ 0 h 53"/>
                  <a:gd name="T38" fmla="*/ 0 w 36"/>
                  <a:gd name="T39" fmla="*/ 53 h 53"/>
                  <a:gd name="T40" fmla="*/ 18 w 36"/>
                  <a:gd name="T41" fmla="*/ 53 h 53"/>
                  <a:gd name="T42" fmla="*/ 18 w 36"/>
                  <a:gd name="T43" fmla="*/ 48 h 53"/>
                  <a:gd name="T44" fmla="*/ 13 w 36"/>
                  <a:gd name="T45" fmla="*/ 43 h 53"/>
                  <a:gd name="T46" fmla="*/ 18 w 36"/>
                  <a:gd name="T47" fmla="*/ 38 h 53"/>
                  <a:gd name="T48" fmla="*/ 18 w 36"/>
                  <a:gd name="T49" fmla="*/ 32 h 53"/>
                  <a:gd name="T50" fmla="*/ 4 w 36"/>
                  <a:gd name="T51" fmla="*/ 18 h 53"/>
                  <a:gd name="T52" fmla="*/ 18 w 36"/>
                  <a:gd name="T53" fmla="*/ 4 h 53"/>
                  <a:gd name="T54" fmla="*/ 18 w 36"/>
                  <a:gd name="T5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" h="53">
                    <a:moveTo>
                      <a:pt x="36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5" y="4"/>
                      <a:pt x="32" y="11"/>
                      <a:pt x="32" y="18"/>
                    </a:cubicBezTo>
                    <a:cubicBezTo>
                      <a:pt x="32" y="26"/>
                      <a:pt x="25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20" y="38"/>
                      <a:pt x="22" y="40"/>
                      <a:pt x="22" y="43"/>
                    </a:cubicBezTo>
                    <a:cubicBezTo>
                      <a:pt x="22" y="46"/>
                      <a:pt x="20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36" y="53"/>
                      <a:pt x="36" y="53"/>
                      <a:pt x="36" y="53"/>
                    </a:cubicBezTo>
                    <a:lnTo>
                      <a:pt x="36" y="0"/>
                    </a:ln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5" y="48"/>
                      <a:pt x="13" y="46"/>
                      <a:pt x="13" y="43"/>
                    </a:cubicBezTo>
                    <a:cubicBezTo>
                      <a:pt x="13" y="40"/>
                      <a:pt x="15" y="38"/>
                      <a:pt x="18" y="38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0" y="32"/>
                      <a:pt x="4" y="26"/>
                      <a:pt x="4" y="18"/>
                    </a:cubicBezTo>
                    <a:cubicBezTo>
                      <a:pt x="4" y="11"/>
                      <a:pt x="10" y="4"/>
                      <a:pt x="18" y="4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4" name="Freeform: Shape 82">
                <a:extLst>
                  <a:ext uri="{FF2B5EF4-FFF2-40B4-BE49-F238E27FC236}">
                    <a16:creationId xmlns:a16="http://schemas.microsoft.com/office/drawing/2014/main" id="{29E72E1B-B2F7-788E-D2DF-26B1027068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51271" y="3219682"/>
                <a:ext cx="123767" cy="194841"/>
              </a:xfrm>
              <a:custGeom>
                <a:avLst/>
                <a:gdLst>
                  <a:gd name="T0" fmla="*/ 0 w 28"/>
                  <a:gd name="T1" fmla="*/ 44 h 44"/>
                  <a:gd name="T2" fmla="*/ 28 w 28"/>
                  <a:gd name="T3" fmla="*/ 44 h 44"/>
                  <a:gd name="T4" fmla="*/ 28 w 28"/>
                  <a:gd name="T5" fmla="*/ 0 h 44"/>
                  <a:gd name="T6" fmla="*/ 24 w 28"/>
                  <a:gd name="T7" fmla="*/ 8 h 44"/>
                  <a:gd name="T8" fmla="*/ 24 w 28"/>
                  <a:gd name="T9" fmla="*/ 9 h 44"/>
                  <a:gd name="T10" fmla="*/ 15 w 28"/>
                  <a:gd name="T11" fmla="*/ 22 h 44"/>
                  <a:gd name="T12" fmla="*/ 10 w 28"/>
                  <a:gd name="T13" fmla="*/ 29 h 44"/>
                  <a:gd name="T14" fmla="*/ 15 w 28"/>
                  <a:gd name="T15" fmla="*/ 34 h 44"/>
                  <a:gd name="T16" fmla="*/ 10 w 28"/>
                  <a:gd name="T17" fmla="*/ 39 h 44"/>
                  <a:gd name="T18" fmla="*/ 10 w 28"/>
                  <a:gd name="T19" fmla="*/ 39 h 44"/>
                  <a:gd name="T20" fmla="*/ 6 w 28"/>
                  <a:gd name="T21" fmla="*/ 36 h 44"/>
                  <a:gd name="T22" fmla="*/ 0 w 28"/>
                  <a:gd name="T2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44">
                    <a:moveTo>
                      <a:pt x="0" y="44"/>
                    </a:move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5" y="5"/>
                      <a:pt x="24" y="8"/>
                    </a:cubicBezTo>
                    <a:cubicBezTo>
                      <a:pt x="24" y="8"/>
                      <a:pt x="24" y="9"/>
                      <a:pt x="24" y="9"/>
                    </a:cubicBezTo>
                    <a:cubicBezTo>
                      <a:pt x="24" y="15"/>
                      <a:pt x="20" y="20"/>
                      <a:pt x="15" y="22"/>
                    </a:cubicBezTo>
                    <a:cubicBezTo>
                      <a:pt x="13" y="25"/>
                      <a:pt x="12" y="27"/>
                      <a:pt x="10" y="29"/>
                    </a:cubicBezTo>
                    <a:cubicBezTo>
                      <a:pt x="13" y="30"/>
                      <a:pt x="15" y="32"/>
                      <a:pt x="15" y="34"/>
                    </a:cubicBezTo>
                    <a:cubicBezTo>
                      <a:pt x="15" y="37"/>
                      <a:pt x="12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8" y="39"/>
                      <a:pt x="6" y="38"/>
                      <a:pt x="6" y="36"/>
                    </a:cubicBezTo>
                    <a:cubicBezTo>
                      <a:pt x="4" y="39"/>
                      <a:pt x="2" y="41"/>
                      <a:pt x="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5" name="Freeform: Shape 83">
                <a:extLst>
                  <a:ext uri="{FF2B5EF4-FFF2-40B4-BE49-F238E27FC236}">
                    <a16:creationId xmlns:a16="http://schemas.microsoft.com/office/drawing/2014/main" id="{AA83028E-1BDE-D95F-7805-E91DE8473E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78230" y="1788400"/>
                <a:ext cx="118865" cy="62496"/>
              </a:xfrm>
              <a:custGeom>
                <a:avLst/>
                <a:gdLst>
                  <a:gd name="T0" fmla="*/ 22 w 27"/>
                  <a:gd name="T1" fmla="*/ 9 h 14"/>
                  <a:gd name="T2" fmla="*/ 0 w 27"/>
                  <a:gd name="T3" fmla="*/ 9 h 14"/>
                  <a:gd name="T4" fmla="*/ 4 w 27"/>
                  <a:gd name="T5" fmla="*/ 14 h 14"/>
                  <a:gd name="T6" fmla="*/ 27 w 27"/>
                  <a:gd name="T7" fmla="*/ 14 h 14"/>
                  <a:gd name="T8" fmla="*/ 27 w 27"/>
                  <a:gd name="T9" fmla="*/ 0 h 14"/>
                  <a:gd name="T10" fmla="*/ 22 w 27"/>
                  <a:gd name="T11" fmla="*/ 0 h 14"/>
                  <a:gd name="T12" fmla="*/ 22 w 27"/>
                  <a:gd name="T13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4">
                    <a:moveTo>
                      <a:pt x="22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3" y="12"/>
                      <a:pt x="4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2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6" name="Freeform: Shape 84">
                <a:extLst>
                  <a:ext uri="{FF2B5EF4-FFF2-40B4-BE49-F238E27FC236}">
                    <a16:creationId xmlns:a16="http://schemas.microsoft.com/office/drawing/2014/main" id="{44255272-AF9F-972A-3F9B-4A2CDBA2D4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85098" y="1603362"/>
                <a:ext cx="181361" cy="207095"/>
              </a:xfrm>
              <a:custGeom>
                <a:avLst/>
                <a:gdLst>
                  <a:gd name="T0" fmla="*/ 5 w 41"/>
                  <a:gd name="T1" fmla="*/ 27 h 47"/>
                  <a:gd name="T2" fmla="*/ 5 w 41"/>
                  <a:gd name="T3" fmla="*/ 30 h 47"/>
                  <a:gd name="T4" fmla="*/ 18 w 41"/>
                  <a:gd name="T5" fmla="*/ 47 h 47"/>
                  <a:gd name="T6" fmla="*/ 33 w 41"/>
                  <a:gd name="T7" fmla="*/ 47 h 47"/>
                  <a:gd name="T8" fmla="*/ 33 w 41"/>
                  <a:gd name="T9" fmla="*/ 27 h 47"/>
                  <a:gd name="T10" fmla="*/ 41 w 41"/>
                  <a:gd name="T11" fmla="*/ 27 h 47"/>
                  <a:gd name="T12" fmla="*/ 19 w 41"/>
                  <a:gd name="T13" fmla="*/ 0 h 47"/>
                  <a:gd name="T14" fmla="*/ 0 w 41"/>
                  <a:gd name="T15" fmla="*/ 24 h 47"/>
                  <a:gd name="T16" fmla="*/ 3 w 41"/>
                  <a:gd name="T17" fmla="*/ 27 h 47"/>
                  <a:gd name="T18" fmla="*/ 5 w 41"/>
                  <a:gd name="T19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7">
                    <a:moveTo>
                      <a:pt x="5" y="27"/>
                    </a:moveTo>
                    <a:cubicBezTo>
                      <a:pt x="5" y="30"/>
                      <a:pt x="5" y="30"/>
                      <a:pt x="5" y="30"/>
                    </a:cubicBezTo>
                    <a:cubicBezTo>
                      <a:pt x="10" y="35"/>
                      <a:pt x="14" y="41"/>
                      <a:pt x="18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5"/>
                      <a:pt x="2" y="26"/>
                      <a:pt x="3" y="27"/>
                    </a:cubicBezTo>
                    <a:lnTo>
                      <a:pt x="5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7" name="Freeform: Shape 85">
                <a:extLst>
                  <a:ext uri="{FF2B5EF4-FFF2-40B4-BE49-F238E27FC236}">
                    <a16:creationId xmlns:a16="http://schemas.microsoft.com/office/drawing/2014/main" id="{DC0F4A48-7096-B6B5-9E40-B37D8426A6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07382" y="2084949"/>
                <a:ext cx="225476" cy="357821"/>
              </a:xfrm>
              <a:custGeom>
                <a:avLst/>
                <a:gdLst>
                  <a:gd name="T0" fmla="*/ 51 w 51"/>
                  <a:gd name="T1" fmla="*/ 81 h 81"/>
                  <a:gd name="T2" fmla="*/ 45 w 51"/>
                  <a:gd name="T3" fmla="*/ 1 h 81"/>
                  <a:gd name="T4" fmla="*/ 40 w 51"/>
                  <a:gd name="T5" fmla="*/ 0 h 81"/>
                  <a:gd name="T6" fmla="*/ 45 w 51"/>
                  <a:gd name="T7" fmla="*/ 7 h 81"/>
                  <a:gd name="T8" fmla="*/ 45 w 51"/>
                  <a:gd name="T9" fmla="*/ 53 h 81"/>
                  <a:gd name="T10" fmla="*/ 40 w 51"/>
                  <a:gd name="T11" fmla="*/ 58 h 81"/>
                  <a:gd name="T12" fmla="*/ 45 w 51"/>
                  <a:gd name="T13" fmla="*/ 65 h 81"/>
                  <a:gd name="T14" fmla="*/ 40 w 51"/>
                  <a:gd name="T15" fmla="*/ 65 h 81"/>
                  <a:gd name="T16" fmla="*/ 45 w 51"/>
                  <a:gd name="T17" fmla="*/ 69 h 81"/>
                  <a:gd name="T18" fmla="*/ 45 w 51"/>
                  <a:gd name="T19" fmla="*/ 76 h 81"/>
                  <a:gd name="T20" fmla="*/ 40 w 51"/>
                  <a:gd name="T21" fmla="*/ 81 h 81"/>
                  <a:gd name="T22" fmla="*/ 35 w 51"/>
                  <a:gd name="T23" fmla="*/ 1 h 81"/>
                  <a:gd name="T24" fmla="*/ 25 w 51"/>
                  <a:gd name="T25" fmla="*/ 7 h 81"/>
                  <a:gd name="T26" fmla="*/ 40 w 51"/>
                  <a:gd name="T27" fmla="*/ 0 h 81"/>
                  <a:gd name="T28" fmla="*/ 25 w 51"/>
                  <a:gd name="T29" fmla="*/ 81 h 81"/>
                  <a:gd name="T30" fmla="*/ 40 w 51"/>
                  <a:gd name="T31" fmla="*/ 76 h 81"/>
                  <a:gd name="T32" fmla="*/ 35 w 51"/>
                  <a:gd name="T33" fmla="*/ 69 h 81"/>
                  <a:gd name="T34" fmla="*/ 40 w 51"/>
                  <a:gd name="T35" fmla="*/ 65 h 81"/>
                  <a:gd name="T36" fmla="*/ 35 w 51"/>
                  <a:gd name="T37" fmla="*/ 58 h 81"/>
                  <a:gd name="T38" fmla="*/ 40 w 51"/>
                  <a:gd name="T39" fmla="*/ 53 h 81"/>
                  <a:gd name="T40" fmla="*/ 25 w 51"/>
                  <a:gd name="T41" fmla="*/ 58 h 81"/>
                  <a:gd name="T42" fmla="*/ 30 w 51"/>
                  <a:gd name="T43" fmla="*/ 65 h 81"/>
                  <a:gd name="T44" fmla="*/ 25 w 51"/>
                  <a:gd name="T45" fmla="*/ 65 h 81"/>
                  <a:gd name="T46" fmla="*/ 30 w 51"/>
                  <a:gd name="T47" fmla="*/ 69 h 81"/>
                  <a:gd name="T48" fmla="*/ 30 w 51"/>
                  <a:gd name="T49" fmla="*/ 76 h 81"/>
                  <a:gd name="T50" fmla="*/ 25 w 51"/>
                  <a:gd name="T51" fmla="*/ 81 h 81"/>
                  <a:gd name="T52" fmla="*/ 10 w 51"/>
                  <a:gd name="T53" fmla="*/ 1 h 81"/>
                  <a:gd name="T54" fmla="*/ 25 w 51"/>
                  <a:gd name="T55" fmla="*/ 7 h 81"/>
                  <a:gd name="T56" fmla="*/ 10 w 51"/>
                  <a:gd name="T57" fmla="*/ 81 h 81"/>
                  <a:gd name="T58" fmla="*/ 25 w 51"/>
                  <a:gd name="T59" fmla="*/ 76 h 81"/>
                  <a:gd name="T60" fmla="*/ 20 w 51"/>
                  <a:gd name="T61" fmla="*/ 69 h 81"/>
                  <a:gd name="T62" fmla="*/ 25 w 51"/>
                  <a:gd name="T63" fmla="*/ 65 h 81"/>
                  <a:gd name="T64" fmla="*/ 20 w 51"/>
                  <a:gd name="T65" fmla="*/ 58 h 81"/>
                  <a:gd name="T66" fmla="*/ 25 w 51"/>
                  <a:gd name="T67" fmla="*/ 53 h 81"/>
                  <a:gd name="T68" fmla="*/ 10 w 51"/>
                  <a:gd name="T69" fmla="*/ 58 h 81"/>
                  <a:gd name="T70" fmla="*/ 15 w 51"/>
                  <a:gd name="T71" fmla="*/ 65 h 81"/>
                  <a:gd name="T72" fmla="*/ 10 w 51"/>
                  <a:gd name="T73" fmla="*/ 65 h 81"/>
                  <a:gd name="T74" fmla="*/ 15 w 51"/>
                  <a:gd name="T75" fmla="*/ 69 h 81"/>
                  <a:gd name="T76" fmla="*/ 15 w 51"/>
                  <a:gd name="T77" fmla="*/ 76 h 81"/>
                  <a:gd name="T78" fmla="*/ 10 w 51"/>
                  <a:gd name="T79" fmla="*/ 81 h 81"/>
                  <a:gd name="T80" fmla="*/ 0 w 51"/>
                  <a:gd name="T81" fmla="*/ 1 h 81"/>
                  <a:gd name="T82" fmla="*/ 1 w 51"/>
                  <a:gd name="T83" fmla="*/ 81 h 81"/>
                  <a:gd name="T84" fmla="*/ 10 w 51"/>
                  <a:gd name="T85" fmla="*/ 76 h 81"/>
                  <a:gd name="T86" fmla="*/ 5 w 51"/>
                  <a:gd name="T87" fmla="*/ 69 h 81"/>
                  <a:gd name="T88" fmla="*/ 10 w 51"/>
                  <a:gd name="T89" fmla="*/ 65 h 81"/>
                  <a:gd name="T90" fmla="*/ 5 w 51"/>
                  <a:gd name="T91" fmla="*/ 58 h 81"/>
                  <a:gd name="T92" fmla="*/ 10 w 51"/>
                  <a:gd name="T93" fmla="*/ 53 h 81"/>
                  <a:gd name="T94" fmla="*/ 5 w 51"/>
                  <a:gd name="T95" fmla="*/ 7 h 81"/>
                  <a:gd name="T96" fmla="*/ 10 w 51"/>
                  <a:gd name="T9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" h="81">
                    <a:moveTo>
                      <a:pt x="40" y="81"/>
                    </a:moveTo>
                    <a:cubicBezTo>
                      <a:pt x="51" y="81"/>
                      <a:pt x="51" y="81"/>
                      <a:pt x="51" y="8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0" y="76"/>
                      <a:pt x="40" y="76"/>
                      <a:pt x="40" y="76"/>
                    </a:cubicBezTo>
                    <a:lnTo>
                      <a:pt x="40" y="81"/>
                    </a:lnTo>
                    <a:close/>
                    <a:moveTo>
                      <a:pt x="35" y="0"/>
                    </a:moveTo>
                    <a:cubicBezTo>
                      <a:pt x="35" y="1"/>
                      <a:pt x="35" y="1"/>
                      <a:pt x="3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  <a:moveTo>
                      <a:pt x="25" y="81"/>
                    </a:move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5" y="76"/>
                      <a:pt x="25" y="76"/>
                      <a:pt x="25" y="76"/>
                    </a:cubicBezTo>
                    <a:lnTo>
                      <a:pt x="25" y="81"/>
                    </a:lnTo>
                    <a:close/>
                    <a:moveTo>
                      <a:pt x="25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1"/>
                      <a:pt x="25" y="1"/>
                      <a:pt x="25" y="1"/>
                    </a:cubicBezTo>
                    <a:close/>
                    <a:moveTo>
                      <a:pt x="10" y="81"/>
                    </a:moveTo>
                    <a:cubicBezTo>
                      <a:pt x="25" y="81"/>
                      <a:pt x="25" y="81"/>
                      <a:pt x="25" y="81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0" y="76"/>
                      <a:pt x="10" y="76"/>
                      <a:pt x="10" y="76"/>
                    </a:cubicBezTo>
                    <a:lnTo>
                      <a:pt x="10" y="81"/>
                    </a:lnTo>
                    <a:close/>
                    <a:moveTo>
                      <a:pt x="1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4"/>
                      <a:pt x="1" y="78"/>
                      <a:pt x="1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10" y="7"/>
                      <a:pt x="10" y="7"/>
                      <a:pt x="10" y="7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8" name="Freeform: Shape 86">
                <a:extLst>
                  <a:ext uri="{FF2B5EF4-FFF2-40B4-BE49-F238E27FC236}">
                    <a16:creationId xmlns:a16="http://schemas.microsoft.com/office/drawing/2014/main" id="{EC3CB65D-4BE7-3DD9-7F41-C2C85C1850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30095"/>
                <a:ext cx="142148" cy="61271"/>
              </a:xfrm>
              <a:custGeom>
                <a:avLst/>
                <a:gdLst>
                  <a:gd name="T0" fmla="*/ 0 w 116"/>
                  <a:gd name="T1" fmla="*/ 28 h 50"/>
                  <a:gd name="T2" fmla="*/ 44 w 116"/>
                  <a:gd name="T3" fmla="*/ 50 h 50"/>
                  <a:gd name="T4" fmla="*/ 116 w 116"/>
                  <a:gd name="T5" fmla="*/ 50 h 50"/>
                  <a:gd name="T6" fmla="*/ 15 w 116"/>
                  <a:gd name="T7" fmla="*/ 0 h 50"/>
                  <a:gd name="T8" fmla="*/ 0 w 116"/>
                  <a:gd name="T9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50">
                    <a:moveTo>
                      <a:pt x="0" y="28"/>
                    </a:moveTo>
                    <a:lnTo>
                      <a:pt x="44" y="50"/>
                    </a:lnTo>
                    <a:lnTo>
                      <a:pt x="116" y="50"/>
                    </a:lnTo>
                    <a:lnTo>
                      <a:pt x="15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9" name="Freeform: Shape 87">
                <a:extLst>
                  <a:ext uri="{FF2B5EF4-FFF2-40B4-BE49-F238E27FC236}">
                    <a16:creationId xmlns:a16="http://schemas.microsoft.com/office/drawing/2014/main" id="{C5224D05-6846-2BAA-5C0C-1F2D59BF7F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99944"/>
                <a:ext cx="349243" cy="176459"/>
              </a:xfrm>
              <a:custGeom>
                <a:avLst/>
                <a:gdLst>
                  <a:gd name="T0" fmla="*/ 56 w 79"/>
                  <a:gd name="T1" fmla="*/ 40 h 40"/>
                  <a:gd name="T2" fmla="*/ 64 w 79"/>
                  <a:gd name="T3" fmla="*/ 40 h 40"/>
                  <a:gd name="T4" fmla="*/ 64 w 79"/>
                  <a:gd name="T5" fmla="*/ 32 h 40"/>
                  <a:gd name="T6" fmla="*/ 79 w 79"/>
                  <a:gd name="T7" fmla="*/ 32 h 40"/>
                  <a:gd name="T8" fmla="*/ 79 w 79"/>
                  <a:gd name="T9" fmla="*/ 8 h 40"/>
                  <a:gd name="T10" fmla="*/ 64 w 79"/>
                  <a:gd name="T11" fmla="*/ 8 h 40"/>
                  <a:gd name="T12" fmla="*/ 64 w 79"/>
                  <a:gd name="T13" fmla="*/ 0 h 40"/>
                  <a:gd name="T14" fmla="*/ 37 w 79"/>
                  <a:gd name="T15" fmla="*/ 0 h 40"/>
                  <a:gd name="T16" fmla="*/ 17 w 79"/>
                  <a:gd name="T17" fmla="*/ 0 h 40"/>
                  <a:gd name="T18" fmla="*/ 0 w 79"/>
                  <a:gd name="T19" fmla="*/ 0 h 40"/>
                  <a:gd name="T20" fmla="*/ 0 w 79"/>
                  <a:gd name="T21" fmla="*/ 2 h 40"/>
                  <a:gd name="T22" fmla="*/ 24 w 79"/>
                  <a:gd name="T23" fmla="*/ 16 h 40"/>
                  <a:gd name="T24" fmla="*/ 48 w 79"/>
                  <a:gd name="T25" fmla="*/ 16 h 40"/>
                  <a:gd name="T26" fmla="*/ 48 w 79"/>
                  <a:gd name="T27" fmla="*/ 25 h 40"/>
                  <a:gd name="T28" fmla="*/ 36 w 79"/>
                  <a:gd name="T29" fmla="*/ 25 h 40"/>
                  <a:gd name="T30" fmla="*/ 56 w 79"/>
                  <a:gd name="T3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" h="40">
                    <a:moveTo>
                      <a:pt x="56" y="4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6"/>
                      <a:pt x="16" y="11"/>
                      <a:pt x="24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43" y="30"/>
                      <a:pt x="50" y="35"/>
                      <a:pt x="56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0" name="Freeform: Shape 88">
                <a:extLst>
                  <a:ext uri="{FF2B5EF4-FFF2-40B4-BE49-F238E27FC236}">
                    <a16:creationId xmlns:a16="http://schemas.microsoft.com/office/drawing/2014/main" id="{7B661752-03B0-2402-E293-794D1B8DA5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4542" y="4067667"/>
                <a:ext cx="296550" cy="79652"/>
              </a:xfrm>
              <a:custGeom>
                <a:avLst/>
                <a:gdLst>
                  <a:gd name="T0" fmla="*/ 33 w 242"/>
                  <a:gd name="T1" fmla="*/ 65 h 65"/>
                  <a:gd name="T2" fmla="*/ 36 w 242"/>
                  <a:gd name="T3" fmla="*/ 65 h 65"/>
                  <a:gd name="T4" fmla="*/ 202 w 242"/>
                  <a:gd name="T5" fmla="*/ 65 h 65"/>
                  <a:gd name="T6" fmla="*/ 206 w 242"/>
                  <a:gd name="T7" fmla="*/ 65 h 65"/>
                  <a:gd name="T8" fmla="*/ 242 w 242"/>
                  <a:gd name="T9" fmla="*/ 0 h 65"/>
                  <a:gd name="T10" fmla="*/ 238 w 242"/>
                  <a:gd name="T11" fmla="*/ 0 h 65"/>
                  <a:gd name="T12" fmla="*/ 206 w 242"/>
                  <a:gd name="T13" fmla="*/ 0 h 65"/>
                  <a:gd name="T14" fmla="*/ 177 w 242"/>
                  <a:gd name="T15" fmla="*/ 0 h 65"/>
                  <a:gd name="T16" fmla="*/ 65 w 242"/>
                  <a:gd name="T17" fmla="*/ 0 h 65"/>
                  <a:gd name="T18" fmla="*/ 36 w 242"/>
                  <a:gd name="T19" fmla="*/ 0 h 65"/>
                  <a:gd name="T20" fmla="*/ 0 w 242"/>
                  <a:gd name="T21" fmla="*/ 0 h 65"/>
                  <a:gd name="T22" fmla="*/ 33 w 242"/>
                  <a:gd name="T2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65">
                    <a:moveTo>
                      <a:pt x="33" y="65"/>
                    </a:moveTo>
                    <a:lnTo>
                      <a:pt x="36" y="65"/>
                    </a:lnTo>
                    <a:lnTo>
                      <a:pt x="202" y="65"/>
                    </a:lnTo>
                    <a:lnTo>
                      <a:pt x="206" y="65"/>
                    </a:lnTo>
                    <a:lnTo>
                      <a:pt x="242" y="0"/>
                    </a:lnTo>
                    <a:lnTo>
                      <a:pt x="238" y="0"/>
                    </a:lnTo>
                    <a:lnTo>
                      <a:pt x="206" y="0"/>
                    </a:lnTo>
                    <a:lnTo>
                      <a:pt x="177" y="0"/>
                    </a:lnTo>
                    <a:lnTo>
                      <a:pt x="65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33" y="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1" name="Freeform: Shape 89">
                <a:extLst>
                  <a:ext uri="{FF2B5EF4-FFF2-40B4-BE49-F238E27FC236}">
                    <a16:creationId xmlns:a16="http://schemas.microsoft.com/office/drawing/2014/main" id="{8E933E30-890E-84D3-294E-F87D66B958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0866" y="4086048"/>
                <a:ext cx="295324" cy="140922"/>
              </a:xfrm>
              <a:custGeom>
                <a:avLst/>
                <a:gdLst>
                  <a:gd name="T0" fmla="*/ 0 w 67"/>
                  <a:gd name="T1" fmla="*/ 32 h 32"/>
                  <a:gd name="T2" fmla="*/ 67 w 67"/>
                  <a:gd name="T3" fmla="*/ 32 h 32"/>
                  <a:gd name="T4" fmla="*/ 67 w 67"/>
                  <a:gd name="T5" fmla="*/ 0 h 32"/>
                  <a:gd name="T6" fmla="*/ 60 w 67"/>
                  <a:gd name="T7" fmla="*/ 15 h 32"/>
                  <a:gd name="T8" fmla="*/ 59 w 67"/>
                  <a:gd name="T9" fmla="*/ 16 h 32"/>
                  <a:gd name="T10" fmla="*/ 58 w 67"/>
                  <a:gd name="T11" fmla="*/ 16 h 32"/>
                  <a:gd name="T12" fmla="*/ 56 w 67"/>
                  <a:gd name="T13" fmla="*/ 16 h 32"/>
                  <a:gd name="T14" fmla="*/ 39 w 67"/>
                  <a:gd name="T15" fmla="*/ 16 h 32"/>
                  <a:gd name="T16" fmla="*/ 39 w 67"/>
                  <a:gd name="T17" fmla="*/ 17 h 32"/>
                  <a:gd name="T18" fmla="*/ 39 w 67"/>
                  <a:gd name="T19" fmla="*/ 20 h 32"/>
                  <a:gd name="T20" fmla="*/ 34 w 67"/>
                  <a:gd name="T21" fmla="*/ 22 h 32"/>
                  <a:gd name="T22" fmla="*/ 30 w 67"/>
                  <a:gd name="T23" fmla="*/ 20 h 32"/>
                  <a:gd name="T24" fmla="*/ 29 w 67"/>
                  <a:gd name="T25" fmla="*/ 17 h 32"/>
                  <a:gd name="T26" fmla="*/ 29 w 67"/>
                  <a:gd name="T27" fmla="*/ 16 h 32"/>
                  <a:gd name="T28" fmla="*/ 12 w 67"/>
                  <a:gd name="T29" fmla="*/ 16 h 32"/>
                  <a:gd name="T30" fmla="*/ 10 w 67"/>
                  <a:gd name="T31" fmla="*/ 16 h 32"/>
                  <a:gd name="T32" fmla="*/ 9 w 67"/>
                  <a:gd name="T33" fmla="*/ 16 h 32"/>
                  <a:gd name="T34" fmla="*/ 8 w 67"/>
                  <a:gd name="T35" fmla="*/ 15 h 32"/>
                  <a:gd name="T36" fmla="*/ 0 w 67"/>
                  <a:gd name="T37" fmla="*/ 1 h 32"/>
                  <a:gd name="T38" fmla="*/ 0 w 67"/>
                  <a:gd name="T3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" h="32">
                    <a:moveTo>
                      <a:pt x="0" y="32"/>
                    </a:move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7"/>
                      <a:pt x="39" y="17"/>
                    </a:cubicBezTo>
                    <a:cubicBezTo>
                      <a:pt x="39" y="18"/>
                      <a:pt x="39" y="19"/>
                      <a:pt x="39" y="20"/>
                    </a:cubicBezTo>
                    <a:cubicBezTo>
                      <a:pt x="38" y="21"/>
                      <a:pt x="36" y="22"/>
                      <a:pt x="34" y="22"/>
                    </a:cubicBezTo>
                    <a:cubicBezTo>
                      <a:pt x="32" y="22"/>
                      <a:pt x="31" y="21"/>
                      <a:pt x="30" y="20"/>
                    </a:cubicBezTo>
                    <a:cubicBezTo>
                      <a:pt x="29" y="19"/>
                      <a:pt x="29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2" name="Freeform: Shape 90">
                <a:extLst>
                  <a:ext uri="{FF2B5EF4-FFF2-40B4-BE49-F238E27FC236}">
                    <a16:creationId xmlns:a16="http://schemas.microsoft.com/office/drawing/2014/main" id="{EFA2F623-7280-7137-34B5-A6B10F19B5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48657" y="3962282"/>
                <a:ext cx="208320" cy="96808"/>
              </a:xfrm>
              <a:custGeom>
                <a:avLst/>
                <a:gdLst>
                  <a:gd name="T0" fmla="*/ 47 w 47"/>
                  <a:gd name="T1" fmla="*/ 22 h 22"/>
                  <a:gd name="T2" fmla="*/ 47 w 47"/>
                  <a:gd name="T3" fmla="*/ 10 h 22"/>
                  <a:gd name="T4" fmla="*/ 38 w 47"/>
                  <a:gd name="T5" fmla="*/ 0 h 22"/>
                  <a:gd name="T6" fmla="*/ 9 w 47"/>
                  <a:gd name="T7" fmla="*/ 0 h 22"/>
                  <a:gd name="T8" fmla="*/ 0 w 47"/>
                  <a:gd name="T9" fmla="*/ 10 h 22"/>
                  <a:gd name="T10" fmla="*/ 0 w 47"/>
                  <a:gd name="T11" fmla="*/ 22 h 22"/>
                  <a:gd name="T12" fmla="*/ 8 w 47"/>
                  <a:gd name="T13" fmla="*/ 22 h 22"/>
                  <a:gd name="T14" fmla="*/ 8 w 47"/>
                  <a:gd name="T15" fmla="*/ 10 h 22"/>
                  <a:gd name="T16" fmla="*/ 9 w 47"/>
                  <a:gd name="T17" fmla="*/ 8 h 22"/>
                  <a:gd name="T18" fmla="*/ 38 w 47"/>
                  <a:gd name="T19" fmla="*/ 8 h 22"/>
                  <a:gd name="T20" fmla="*/ 39 w 47"/>
                  <a:gd name="T21" fmla="*/ 10 h 22"/>
                  <a:gd name="T22" fmla="*/ 39 w 47"/>
                  <a:gd name="T23" fmla="*/ 22 h 22"/>
                  <a:gd name="T24" fmla="*/ 47 w 4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2">
                    <a:moveTo>
                      <a:pt x="47" y="22"/>
                    </a:move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5"/>
                      <a:pt x="43" y="0"/>
                      <a:pt x="3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9" y="9"/>
                      <a:pt x="39" y="10"/>
                    </a:cubicBezTo>
                    <a:cubicBezTo>
                      <a:pt x="39" y="22"/>
                      <a:pt x="39" y="22"/>
                      <a:pt x="39" y="22"/>
                    </a:cubicBezTo>
                    <a:lnTo>
                      <a:pt x="47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3" name="Freeform: Shape 91">
                <a:extLst>
                  <a:ext uri="{FF2B5EF4-FFF2-40B4-BE49-F238E27FC236}">
                    <a16:creationId xmlns:a16="http://schemas.microsoft.com/office/drawing/2014/main" id="{E7B5ECEC-F45A-04BE-46DA-59102EB024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9053" y="1250443"/>
                <a:ext cx="308804" cy="308804"/>
              </a:xfrm>
              <a:custGeom>
                <a:avLst/>
                <a:gdLst>
                  <a:gd name="T0" fmla="*/ 35 w 70"/>
                  <a:gd name="T1" fmla="*/ 70 h 70"/>
                  <a:gd name="T2" fmla="*/ 46 w 70"/>
                  <a:gd name="T3" fmla="*/ 68 h 70"/>
                  <a:gd name="T4" fmla="*/ 63 w 70"/>
                  <a:gd name="T5" fmla="*/ 55 h 70"/>
                  <a:gd name="T6" fmla="*/ 70 w 70"/>
                  <a:gd name="T7" fmla="*/ 35 h 70"/>
                  <a:gd name="T8" fmla="*/ 35 w 70"/>
                  <a:gd name="T9" fmla="*/ 0 h 70"/>
                  <a:gd name="T10" fmla="*/ 35 w 70"/>
                  <a:gd name="T11" fmla="*/ 24 h 70"/>
                  <a:gd name="T12" fmla="*/ 45 w 70"/>
                  <a:gd name="T13" fmla="*/ 35 h 70"/>
                  <a:gd name="T14" fmla="*/ 35 w 70"/>
                  <a:gd name="T15" fmla="*/ 45 h 70"/>
                  <a:gd name="T16" fmla="*/ 35 w 70"/>
                  <a:gd name="T17" fmla="*/ 70 h 70"/>
                  <a:gd name="T18" fmla="*/ 35 w 70"/>
                  <a:gd name="T19" fmla="*/ 0 h 70"/>
                  <a:gd name="T20" fmla="*/ 0 w 70"/>
                  <a:gd name="T21" fmla="*/ 35 h 70"/>
                  <a:gd name="T22" fmla="*/ 35 w 70"/>
                  <a:gd name="T23" fmla="*/ 70 h 70"/>
                  <a:gd name="T24" fmla="*/ 35 w 70"/>
                  <a:gd name="T25" fmla="*/ 70 h 70"/>
                  <a:gd name="T26" fmla="*/ 35 w 70"/>
                  <a:gd name="T27" fmla="*/ 45 h 70"/>
                  <a:gd name="T28" fmla="*/ 35 w 70"/>
                  <a:gd name="T29" fmla="*/ 45 h 70"/>
                  <a:gd name="T30" fmla="*/ 35 w 70"/>
                  <a:gd name="T31" fmla="*/ 45 h 70"/>
                  <a:gd name="T32" fmla="*/ 25 w 70"/>
                  <a:gd name="T33" fmla="*/ 35 h 70"/>
                  <a:gd name="T34" fmla="*/ 35 w 70"/>
                  <a:gd name="T35" fmla="*/ 24 h 70"/>
                  <a:gd name="T36" fmla="*/ 35 w 70"/>
                  <a:gd name="T37" fmla="*/ 24 h 70"/>
                  <a:gd name="T38" fmla="*/ 35 w 70"/>
                  <a:gd name="T3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cubicBezTo>
                      <a:pt x="39" y="70"/>
                      <a:pt x="43" y="69"/>
                      <a:pt x="46" y="68"/>
                    </a:cubicBezTo>
                    <a:cubicBezTo>
                      <a:pt x="52" y="63"/>
                      <a:pt x="57" y="59"/>
                      <a:pt x="63" y="55"/>
                    </a:cubicBezTo>
                    <a:cubicBezTo>
                      <a:pt x="67" y="49"/>
                      <a:pt x="70" y="42"/>
                      <a:pt x="70" y="35"/>
                    </a:cubicBezTo>
                    <a:cubicBezTo>
                      <a:pt x="70" y="15"/>
                      <a:pt x="54" y="0"/>
                      <a:pt x="35" y="0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40" y="24"/>
                      <a:pt x="45" y="29"/>
                      <a:pt x="45" y="35"/>
                    </a:cubicBezTo>
                    <a:cubicBezTo>
                      <a:pt x="45" y="40"/>
                      <a:pt x="40" y="45"/>
                      <a:pt x="35" y="45"/>
                    </a:cubicBezTo>
                    <a:lnTo>
                      <a:pt x="35" y="70"/>
                    </a:lnTo>
                    <a:close/>
                    <a:moveTo>
                      <a:pt x="35" y="0"/>
                    </a:moveTo>
                    <a:cubicBezTo>
                      <a:pt x="15" y="0"/>
                      <a:pt x="0" y="15"/>
                      <a:pt x="0" y="35"/>
                    </a:cubicBezTo>
                    <a:cubicBezTo>
                      <a:pt x="0" y="54"/>
                      <a:pt x="15" y="70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29" y="45"/>
                      <a:pt x="25" y="40"/>
                      <a:pt x="25" y="35"/>
                    </a:cubicBezTo>
                    <a:cubicBezTo>
                      <a:pt x="25" y="29"/>
                      <a:pt x="29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4" name="Freeform: Shape 92">
                <a:extLst>
                  <a:ext uri="{FF2B5EF4-FFF2-40B4-BE49-F238E27FC236}">
                    <a16:creationId xmlns:a16="http://schemas.microsoft.com/office/drawing/2014/main" id="{64856E2E-9642-C68D-057E-F5AA8C64359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6905" y="1625420"/>
                <a:ext cx="257337" cy="216898"/>
              </a:xfrm>
              <a:custGeom>
                <a:avLst/>
                <a:gdLst>
                  <a:gd name="T0" fmla="*/ 15 w 58"/>
                  <a:gd name="T1" fmla="*/ 49 h 49"/>
                  <a:gd name="T2" fmla="*/ 17 w 58"/>
                  <a:gd name="T3" fmla="*/ 49 h 49"/>
                  <a:gd name="T4" fmla="*/ 21 w 58"/>
                  <a:gd name="T5" fmla="*/ 43 h 49"/>
                  <a:gd name="T6" fmla="*/ 15 w 58"/>
                  <a:gd name="T7" fmla="*/ 43 h 49"/>
                  <a:gd name="T8" fmla="*/ 15 w 58"/>
                  <a:gd name="T9" fmla="*/ 49 h 49"/>
                  <a:gd name="T10" fmla="*/ 15 w 58"/>
                  <a:gd name="T11" fmla="*/ 31 h 49"/>
                  <a:gd name="T12" fmla="*/ 19 w 58"/>
                  <a:gd name="T13" fmla="*/ 25 h 49"/>
                  <a:gd name="T14" fmla="*/ 27 w 58"/>
                  <a:gd name="T15" fmla="*/ 36 h 49"/>
                  <a:gd name="T16" fmla="*/ 35 w 58"/>
                  <a:gd name="T17" fmla="*/ 26 h 49"/>
                  <a:gd name="T18" fmla="*/ 41 w 58"/>
                  <a:gd name="T19" fmla="*/ 16 h 49"/>
                  <a:gd name="T20" fmla="*/ 41 w 58"/>
                  <a:gd name="T21" fmla="*/ 16 h 49"/>
                  <a:gd name="T22" fmla="*/ 42 w 58"/>
                  <a:gd name="T23" fmla="*/ 17 h 49"/>
                  <a:gd name="T24" fmla="*/ 58 w 58"/>
                  <a:gd name="T25" fmla="*/ 0 h 49"/>
                  <a:gd name="T26" fmla="*/ 15 w 58"/>
                  <a:gd name="T27" fmla="*/ 0 h 49"/>
                  <a:gd name="T28" fmla="*/ 15 w 58"/>
                  <a:gd name="T29" fmla="*/ 7 h 49"/>
                  <a:gd name="T30" fmla="*/ 20 w 58"/>
                  <a:gd name="T31" fmla="*/ 12 h 49"/>
                  <a:gd name="T32" fmla="*/ 15 w 58"/>
                  <a:gd name="T33" fmla="*/ 17 h 49"/>
                  <a:gd name="T34" fmla="*/ 15 w 58"/>
                  <a:gd name="T35" fmla="*/ 31 h 49"/>
                  <a:gd name="T36" fmla="*/ 0 w 58"/>
                  <a:gd name="T37" fmla="*/ 49 h 49"/>
                  <a:gd name="T38" fmla="*/ 15 w 58"/>
                  <a:gd name="T39" fmla="*/ 49 h 49"/>
                  <a:gd name="T40" fmla="*/ 15 w 58"/>
                  <a:gd name="T41" fmla="*/ 43 h 49"/>
                  <a:gd name="T42" fmla="*/ 5 w 58"/>
                  <a:gd name="T43" fmla="*/ 43 h 49"/>
                  <a:gd name="T44" fmla="*/ 5 w 58"/>
                  <a:gd name="T45" fmla="*/ 43 h 49"/>
                  <a:gd name="T46" fmla="*/ 15 w 58"/>
                  <a:gd name="T47" fmla="*/ 31 h 49"/>
                  <a:gd name="T48" fmla="*/ 15 w 58"/>
                  <a:gd name="T49" fmla="*/ 17 h 49"/>
                  <a:gd name="T50" fmla="*/ 15 w 58"/>
                  <a:gd name="T51" fmla="*/ 17 h 49"/>
                  <a:gd name="T52" fmla="*/ 9 w 58"/>
                  <a:gd name="T53" fmla="*/ 12 h 49"/>
                  <a:gd name="T54" fmla="*/ 15 w 58"/>
                  <a:gd name="T55" fmla="*/ 7 h 49"/>
                  <a:gd name="T56" fmla="*/ 15 w 58"/>
                  <a:gd name="T57" fmla="*/ 7 h 49"/>
                  <a:gd name="T58" fmla="*/ 15 w 58"/>
                  <a:gd name="T59" fmla="*/ 7 h 49"/>
                  <a:gd name="T60" fmla="*/ 15 w 58"/>
                  <a:gd name="T61" fmla="*/ 0 h 49"/>
                  <a:gd name="T62" fmla="*/ 0 w 58"/>
                  <a:gd name="T63" fmla="*/ 0 h 49"/>
                  <a:gd name="T64" fmla="*/ 0 w 58"/>
                  <a:gd name="T6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" h="49">
                    <a:moveTo>
                      <a:pt x="15" y="49"/>
                    </a:moveTo>
                    <a:cubicBezTo>
                      <a:pt x="17" y="49"/>
                      <a:pt x="17" y="49"/>
                      <a:pt x="17" y="49"/>
                    </a:cubicBezTo>
                    <a:cubicBezTo>
                      <a:pt x="18" y="47"/>
                      <a:pt x="20" y="45"/>
                      <a:pt x="21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5" y="31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9" y="32"/>
                      <a:pt x="32" y="29"/>
                      <a:pt x="35" y="2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7" y="11"/>
                      <a:pt x="53" y="6"/>
                      <a:pt x="5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7"/>
                      <a:pt x="20" y="9"/>
                      <a:pt x="20" y="12"/>
                    </a:cubicBezTo>
                    <a:cubicBezTo>
                      <a:pt x="20" y="15"/>
                      <a:pt x="18" y="17"/>
                      <a:pt x="15" y="17"/>
                    </a:cubicBezTo>
                    <a:lnTo>
                      <a:pt x="15" y="31"/>
                    </a:lnTo>
                    <a:close/>
                    <a:moveTo>
                      <a:pt x="0" y="4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7"/>
                      <a:pt x="9" y="15"/>
                      <a:pt x="9" y="12"/>
                    </a:cubicBezTo>
                    <a:cubicBezTo>
                      <a:pt x="9" y="9"/>
                      <a:pt x="12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5" name="Freeform: Shape 93">
                <a:extLst>
                  <a:ext uri="{FF2B5EF4-FFF2-40B4-BE49-F238E27FC236}">
                    <a16:creationId xmlns:a16="http://schemas.microsoft.com/office/drawing/2014/main" id="{66E19DFF-7A4F-CF57-3112-2CFC8F6BF5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946722" y="1143832"/>
                <a:ext cx="164205" cy="234054"/>
              </a:xfrm>
              <a:custGeom>
                <a:avLst/>
                <a:gdLst>
                  <a:gd name="T0" fmla="*/ 37 w 37"/>
                  <a:gd name="T1" fmla="*/ 35 h 53"/>
                  <a:gd name="T2" fmla="*/ 37 w 37"/>
                  <a:gd name="T3" fmla="*/ 0 h 53"/>
                  <a:gd name="T4" fmla="*/ 19 w 37"/>
                  <a:gd name="T5" fmla="*/ 0 h 53"/>
                  <a:gd name="T6" fmla="*/ 0 w 37"/>
                  <a:gd name="T7" fmla="*/ 49 h 53"/>
                  <a:gd name="T8" fmla="*/ 10 w 37"/>
                  <a:gd name="T9" fmla="*/ 53 h 53"/>
                  <a:gd name="T10" fmla="*/ 34 w 37"/>
                  <a:gd name="T11" fmla="*/ 43 h 53"/>
                  <a:gd name="T12" fmla="*/ 37 w 37"/>
                  <a:gd name="T13" fmla="*/ 3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3">
                    <a:moveTo>
                      <a:pt x="37" y="35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8" y="50"/>
                      <a:pt x="26" y="46"/>
                      <a:pt x="34" y="43"/>
                    </a:cubicBezTo>
                    <a:lnTo>
                      <a:pt x="37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6" name="Freeform: Shape 94">
                <a:extLst>
                  <a:ext uri="{FF2B5EF4-FFF2-40B4-BE49-F238E27FC236}">
                    <a16:creationId xmlns:a16="http://schemas.microsoft.com/office/drawing/2014/main" id="{CB756382-D495-16A7-E148-3DBE9D2115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30635" cy="84553"/>
              </a:xfrm>
              <a:custGeom>
                <a:avLst/>
                <a:gdLst>
                  <a:gd name="T0" fmla="*/ 0 w 7"/>
                  <a:gd name="T1" fmla="*/ 19 h 19"/>
                  <a:gd name="T2" fmla="*/ 6 w 7"/>
                  <a:gd name="T3" fmla="*/ 0 h 19"/>
                  <a:gd name="T4" fmla="*/ 7 w 7"/>
                  <a:gd name="T5" fmla="*/ 0 h 19"/>
                  <a:gd name="T6" fmla="*/ 0 w 7"/>
                  <a:gd name="T7" fmla="*/ 0 h 19"/>
                  <a:gd name="T8" fmla="*/ 0 w 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0" y="19"/>
                    </a:moveTo>
                    <a:cubicBezTo>
                      <a:pt x="6" y="15"/>
                      <a:pt x="6" y="7"/>
                      <a:pt x="6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7" name="Freeform: Shape 95">
                <a:extLst>
                  <a:ext uri="{FF2B5EF4-FFF2-40B4-BE49-F238E27FC236}">
                    <a16:creationId xmlns:a16="http://schemas.microsoft.com/office/drawing/2014/main" id="{EB2ABF7B-41F9-60AD-D067-E1BEA06878F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136021" cy="181361"/>
              </a:xfrm>
              <a:custGeom>
                <a:avLst/>
                <a:gdLst>
                  <a:gd name="T0" fmla="*/ 9 w 31"/>
                  <a:gd name="T1" fmla="*/ 0 h 41"/>
                  <a:gd name="T2" fmla="*/ 9 w 31"/>
                  <a:gd name="T3" fmla="*/ 0 h 41"/>
                  <a:gd name="T4" fmla="*/ 0 w 31"/>
                  <a:gd name="T5" fmla="*/ 21 h 41"/>
                  <a:gd name="T6" fmla="*/ 0 w 31"/>
                  <a:gd name="T7" fmla="*/ 35 h 41"/>
                  <a:gd name="T8" fmla="*/ 2 w 31"/>
                  <a:gd name="T9" fmla="*/ 41 h 41"/>
                  <a:gd name="T10" fmla="*/ 31 w 31"/>
                  <a:gd name="T11" fmla="*/ 32 h 41"/>
                  <a:gd name="T12" fmla="*/ 18 w 31"/>
                  <a:gd name="T13" fmla="*/ 0 h 41"/>
                  <a:gd name="T14" fmla="*/ 9 w 31"/>
                  <a:gd name="T1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41"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8"/>
                      <a:pt x="8" y="18"/>
                      <a:pt x="0" y="2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1" y="37"/>
                      <a:pt x="21" y="35"/>
                      <a:pt x="31" y="32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8" name="Freeform: Shape 96">
                <a:extLst>
                  <a:ext uri="{FF2B5EF4-FFF2-40B4-BE49-F238E27FC236}">
                    <a16:creationId xmlns:a16="http://schemas.microsoft.com/office/drawing/2014/main" id="{3D640D70-4321-88B8-3D2C-42554F16725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31275" y="1113197"/>
                <a:ext cx="171558" cy="22057"/>
              </a:xfrm>
              <a:custGeom>
                <a:avLst/>
                <a:gdLst>
                  <a:gd name="T0" fmla="*/ 140 w 140"/>
                  <a:gd name="T1" fmla="*/ 0 h 18"/>
                  <a:gd name="T2" fmla="*/ 0 w 140"/>
                  <a:gd name="T3" fmla="*/ 0 h 18"/>
                  <a:gd name="T4" fmla="*/ 0 w 140"/>
                  <a:gd name="T5" fmla="*/ 18 h 18"/>
                  <a:gd name="T6" fmla="*/ 65 w 140"/>
                  <a:gd name="T7" fmla="*/ 18 h 18"/>
                  <a:gd name="T8" fmla="*/ 76 w 140"/>
                  <a:gd name="T9" fmla="*/ 18 h 18"/>
                  <a:gd name="T10" fmla="*/ 140 w 140"/>
                  <a:gd name="T11" fmla="*/ 18 h 18"/>
                  <a:gd name="T12" fmla="*/ 140 w 140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18">
                    <a:moveTo>
                      <a:pt x="1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5" y="18"/>
                    </a:lnTo>
                    <a:lnTo>
                      <a:pt x="76" y="18"/>
                    </a:lnTo>
                    <a:lnTo>
                      <a:pt x="140" y="18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9" name="Freeform: Shape 97">
                <a:extLst>
                  <a:ext uri="{FF2B5EF4-FFF2-40B4-BE49-F238E27FC236}">
                    <a16:creationId xmlns:a16="http://schemas.microsoft.com/office/drawing/2014/main" id="{53D9726E-115C-577D-398F-93D9D8DD5E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51171" y="3599560"/>
                <a:ext cx="247533" cy="145824"/>
              </a:xfrm>
              <a:custGeom>
                <a:avLst/>
                <a:gdLst>
                  <a:gd name="T0" fmla="*/ 32 w 56"/>
                  <a:gd name="T1" fmla="*/ 0 h 33"/>
                  <a:gd name="T2" fmla="*/ 32 w 56"/>
                  <a:gd name="T3" fmla="*/ 6 h 33"/>
                  <a:gd name="T4" fmla="*/ 0 w 56"/>
                  <a:gd name="T5" fmla="*/ 33 h 33"/>
                  <a:gd name="T6" fmla="*/ 32 w 56"/>
                  <a:gd name="T7" fmla="*/ 27 h 33"/>
                  <a:gd name="T8" fmla="*/ 32 w 56"/>
                  <a:gd name="T9" fmla="*/ 32 h 33"/>
                  <a:gd name="T10" fmla="*/ 56 w 56"/>
                  <a:gd name="T11" fmla="*/ 16 h 33"/>
                  <a:gd name="T12" fmla="*/ 32 w 5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33">
                    <a:moveTo>
                      <a:pt x="32" y="0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4" y="6"/>
                      <a:pt x="0" y="33"/>
                      <a:pt x="0" y="33"/>
                    </a:cubicBezTo>
                    <a:cubicBezTo>
                      <a:pt x="0" y="33"/>
                      <a:pt x="9" y="27"/>
                      <a:pt x="32" y="2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56" y="16"/>
                      <a:pt x="56" y="16"/>
                      <a:pt x="56" y="16"/>
                    </a:cubicBez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0" name="Freeform: Shape 98">
                <a:extLst>
                  <a:ext uri="{FF2B5EF4-FFF2-40B4-BE49-F238E27FC236}">
                    <a16:creationId xmlns:a16="http://schemas.microsoft.com/office/drawing/2014/main" id="{A01DF0CF-E7C8-E52F-D868-FB3227D915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3728228"/>
                <a:ext cx="242632" cy="145824"/>
              </a:xfrm>
              <a:custGeom>
                <a:avLst/>
                <a:gdLst>
                  <a:gd name="T0" fmla="*/ 24 w 55"/>
                  <a:gd name="T1" fmla="*/ 33 h 33"/>
                  <a:gd name="T2" fmla="*/ 24 w 55"/>
                  <a:gd name="T3" fmla="*/ 28 h 33"/>
                  <a:gd name="T4" fmla="*/ 55 w 55"/>
                  <a:gd name="T5" fmla="*/ 0 h 33"/>
                  <a:gd name="T6" fmla="*/ 24 w 55"/>
                  <a:gd name="T7" fmla="*/ 7 h 33"/>
                  <a:gd name="T8" fmla="*/ 24 w 55"/>
                  <a:gd name="T9" fmla="*/ 1 h 33"/>
                  <a:gd name="T10" fmla="*/ 0 w 55"/>
                  <a:gd name="T11" fmla="*/ 17 h 33"/>
                  <a:gd name="T12" fmla="*/ 24 w 55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33">
                    <a:moveTo>
                      <a:pt x="24" y="33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52" y="28"/>
                      <a:pt x="55" y="0"/>
                      <a:pt x="55" y="0"/>
                    </a:cubicBezTo>
                    <a:cubicBezTo>
                      <a:pt x="55" y="0"/>
                      <a:pt x="47" y="7"/>
                      <a:pt x="24" y="7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1" name="Freeform: Shape 99">
                <a:extLst>
                  <a:ext uri="{FF2B5EF4-FFF2-40B4-BE49-F238E27FC236}">
                    <a16:creationId xmlns:a16="http://schemas.microsoft.com/office/drawing/2014/main" id="{CE923305-3817-4584-2989-C4C34F1E24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1104619"/>
                <a:ext cx="203418" cy="203419"/>
              </a:xfrm>
              <a:custGeom>
                <a:avLst/>
                <a:gdLst>
                  <a:gd name="T0" fmla="*/ 34 w 46"/>
                  <a:gd name="T1" fmla="*/ 43 h 46"/>
                  <a:gd name="T2" fmla="*/ 43 w 46"/>
                  <a:gd name="T3" fmla="*/ 34 h 46"/>
                  <a:gd name="T4" fmla="*/ 45 w 46"/>
                  <a:gd name="T5" fmla="*/ 27 h 46"/>
                  <a:gd name="T6" fmla="*/ 45 w 46"/>
                  <a:gd name="T7" fmla="*/ 18 h 46"/>
                  <a:gd name="T8" fmla="*/ 43 w 46"/>
                  <a:gd name="T9" fmla="*/ 11 h 46"/>
                  <a:gd name="T10" fmla="*/ 34 w 46"/>
                  <a:gd name="T11" fmla="*/ 3 h 46"/>
                  <a:gd name="T12" fmla="*/ 31 w 46"/>
                  <a:gd name="T13" fmla="*/ 1 h 46"/>
                  <a:gd name="T14" fmla="*/ 24 w 46"/>
                  <a:gd name="T15" fmla="*/ 0 h 46"/>
                  <a:gd name="T16" fmla="*/ 25 w 46"/>
                  <a:gd name="T17" fmla="*/ 2 h 46"/>
                  <a:gd name="T18" fmla="*/ 28 w 46"/>
                  <a:gd name="T19" fmla="*/ 2 h 46"/>
                  <a:gd name="T20" fmla="*/ 31 w 46"/>
                  <a:gd name="T21" fmla="*/ 3 h 46"/>
                  <a:gd name="T22" fmla="*/ 30 w 46"/>
                  <a:gd name="T23" fmla="*/ 3 h 46"/>
                  <a:gd name="T24" fmla="*/ 26 w 46"/>
                  <a:gd name="T25" fmla="*/ 5 h 46"/>
                  <a:gd name="T26" fmla="*/ 27 w 46"/>
                  <a:gd name="T27" fmla="*/ 7 h 46"/>
                  <a:gd name="T28" fmla="*/ 29 w 46"/>
                  <a:gd name="T29" fmla="*/ 8 h 46"/>
                  <a:gd name="T30" fmla="*/ 32 w 46"/>
                  <a:gd name="T31" fmla="*/ 4 h 46"/>
                  <a:gd name="T32" fmla="*/ 35 w 46"/>
                  <a:gd name="T33" fmla="*/ 5 h 46"/>
                  <a:gd name="T34" fmla="*/ 37 w 46"/>
                  <a:gd name="T35" fmla="*/ 6 h 46"/>
                  <a:gd name="T36" fmla="*/ 38 w 46"/>
                  <a:gd name="T37" fmla="*/ 9 h 46"/>
                  <a:gd name="T38" fmla="*/ 37 w 46"/>
                  <a:gd name="T39" fmla="*/ 11 h 46"/>
                  <a:gd name="T40" fmla="*/ 36 w 46"/>
                  <a:gd name="T41" fmla="*/ 9 h 46"/>
                  <a:gd name="T42" fmla="*/ 33 w 46"/>
                  <a:gd name="T43" fmla="*/ 10 h 46"/>
                  <a:gd name="T44" fmla="*/ 35 w 46"/>
                  <a:gd name="T45" fmla="*/ 11 h 46"/>
                  <a:gd name="T46" fmla="*/ 30 w 46"/>
                  <a:gd name="T47" fmla="*/ 13 h 46"/>
                  <a:gd name="T48" fmla="*/ 28 w 46"/>
                  <a:gd name="T49" fmla="*/ 15 h 46"/>
                  <a:gd name="T50" fmla="*/ 25 w 46"/>
                  <a:gd name="T51" fmla="*/ 17 h 46"/>
                  <a:gd name="T52" fmla="*/ 26 w 46"/>
                  <a:gd name="T53" fmla="*/ 27 h 46"/>
                  <a:gd name="T54" fmla="*/ 29 w 46"/>
                  <a:gd name="T55" fmla="*/ 28 h 46"/>
                  <a:gd name="T56" fmla="*/ 31 w 46"/>
                  <a:gd name="T57" fmla="*/ 28 h 46"/>
                  <a:gd name="T58" fmla="*/ 36 w 46"/>
                  <a:gd name="T59" fmla="*/ 31 h 46"/>
                  <a:gd name="T60" fmla="*/ 38 w 46"/>
                  <a:gd name="T61" fmla="*/ 33 h 46"/>
                  <a:gd name="T62" fmla="*/ 41 w 46"/>
                  <a:gd name="T63" fmla="*/ 34 h 46"/>
                  <a:gd name="T64" fmla="*/ 26 w 46"/>
                  <a:gd name="T65" fmla="*/ 40 h 46"/>
                  <a:gd name="T66" fmla="*/ 0 w 46"/>
                  <a:gd name="T67" fmla="*/ 19 h 46"/>
                  <a:gd name="T68" fmla="*/ 0 w 46"/>
                  <a:gd name="T69" fmla="*/ 28 h 46"/>
                  <a:gd name="T70" fmla="*/ 4 w 46"/>
                  <a:gd name="T71" fmla="*/ 37 h 46"/>
                  <a:gd name="T72" fmla="*/ 14 w 46"/>
                  <a:gd name="T73" fmla="*/ 44 h 46"/>
                  <a:gd name="T74" fmla="*/ 23 w 46"/>
                  <a:gd name="T75" fmla="*/ 36 h 46"/>
                  <a:gd name="T76" fmla="*/ 22 w 46"/>
                  <a:gd name="T77" fmla="*/ 33 h 46"/>
                  <a:gd name="T78" fmla="*/ 23 w 46"/>
                  <a:gd name="T79" fmla="*/ 29 h 46"/>
                  <a:gd name="T80" fmla="*/ 21 w 46"/>
                  <a:gd name="T81" fmla="*/ 28 h 46"/>
                  <a:gd name="T82" fmla="*/ 18 w 46"/>
                  <a:gd name="T83" fmla="*/ 26 h 46"/>
                  <a:gd name="T84" fmla="*/ 13 w 46"/>
                  <a:gd name="T85" fmla="*/ 24 h 46"/>
                  <a:gd name="T86" fmla="*/ 11 w 46"/>
                  <a:gd name="T87" fmla="*/ 20 h 46"/>
                  <a:gd name="T88" fmla="*/ 10 w 46"/>
                  <a:gd name="T89" fmla="*/ 20 h 46"/>
                  <a:gd name="T90" fmla="*/ 9 w 46"/>
                  <a:gd name="T91" fmla="*/ 21 h 46"/>
                  <a:gd name="T92" fmla="*/ 8 w 46"/>
                  <a:gd name="T93" fmla="*/ 17 h 46"/>
                  <a:gd name="T94" fmla="*/ 8 w 46"/>
                  <a:gd name="T95" fmla="*/ 13 h 46"/>
                  <a:gd name="T96" fmla="*/ 10 w 46"/>
                  <a:gd name="T97" fmla="*/ 9 h 46"/>
                  <a:gd name="T98" fmla="*/ 9 w 46"/>
                  <a:gd name="T99" fmla="*/ 6 h 46"/>
                  <a:gd name="T100" fmla="*/ 20 w 46"/>
                  <a:gd name="T101" fmla="*/ 1 h 46"/>
                  <a:gd name="T102" fmla="*/ 24 w 46"/>
                  <a:gd name="T103" fmla="*/ 0 h 46"/>
                  <a:gd name="T104" fmla="*/ 14 w 46"/>
                  <a:gd name="T105" fmla="*/ 1 h 46"/>
                  <a:gd name="T106" fmla="*/ 6 w 46"/>
                  <a:gd name="T107" fmla="*/ 6 h 46"/>
                  <a:gd name="T108" fmla="*/ 1 w 46"/>
                  <a:gd name="T109" fmla="*/ 14 h 46"/>
                  <a:gd name="T110" fmla="*/ 24 w 46"/>
                  <a:gd name="T111" fmla="*/ 29 h 46"/>
                  <a:gd name="T112" fmla="*/ 21 w 46"/>
                  <a:gd name="T113" fmla="*/ 25 h 46"/>
                  <a:gd name="T114" fmla="*/ 20 w 46"/>
                  <a:gd name="T115" fmla="*/ 23 h 46"/>
                  <a:gd name="T116" fmla="*/ 16 w 46"/>
                  <a:gd name="T117" fmla="*/ 24 h 46"/>
                  <a:gd name="T118" fmla="*/ 18 w 46"/>
                  <a:gd name="T119" fmla="*/ 19 h 46"/>
                  <a:gd name="T120" fmla="*/ 22 w 46"/>
                  <a:gd name="T121" fmla="*/ 19 h 46"/>
                  <a:gd name="T122" fmla="*/ 24 w 46"/>
                  <a:gd name="T12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" h="46">
                    <a:moveTo>
                      <a:pt x="24" y="46"/>
                    </a:moveTo>
                    <a:cubicBezTo>
                      <a:pt x="25" y="46"/>
                      <a:pt x="27" y="45"/>
                      <a:pt x="28" y="45"/>
                    </a:cubicBezTo>
                    <a:cubicBezTo>
                      <a:pt x="29" y="45"/>
                      <a:pt x="29" y="45"/>
                      <a:pt x="30" y="45"/>
                    </a:cubicBezTo>
                    <a:cubicBezTo>
                      <a:pt x="30" y="44"/>
                      <a:pt x="31" y="44"/>
                      <a:pt x="31" y="44"/>
                    </a:cubicBezTo>
                    <a:cubicBezTo>
                      <a:pt x="32" y="44"/>
                      <a:pt x="32" y="44"/>
                      <a:pt x="33" y="43"/>
                    </a:cubicBezTo>
                    <a:cubicBezTo>
                      <a:pt x="33" y="43"/>
                      <a:pt x="34" y="43"/>
                      <a:pt x="34" y="43"/>
                    </a:cubicBezTo>
                    <a:cubicBezTo>
                      <a:pt x="36" y="42"/>
                      <a:pt x="37" y="41"/>
                      <a:pt x="38" y="40"/>
                    </a:cubicBezTo>
                    <a:cubicBezTo>
                      <a:pt x="38" y="40"/>
                      <a:pt x="39" y="39"/>
                      <a:pt x="39" y="39"/>
                    </a:cubicBezTo>
                    <a:cubicBezTo>
                      <a:pt x="39" y="39"/>
                      <a:pt x="39" y="39"/>
                      <a:pt x="40" y="38"/>
                    </a:cubicBezTo>
                    <a:cubicBezTo>
                      <a:pt x="40" y="38"/>
                      <a:pt x="40" y="37"/>
                      <a:pt x="41" y="37"/>
                    </a:cubicBezTo>
                    <a:cubicBezTo>
                      <a:pt x="41" y="36"/>
                      <a:pt x="42" y="36"/>
                      <a:pt x="42" y="35"/>
                    </a:cubicBezTo>
                    <a:cubicBezTo>
                      <a:pt x="42" y="35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30"/>
                      <a:pt x="45" y="29"/>
                      <a:pt x="45" y="28"/>
                    </a:cubicBezTo>
                    <a:cubicBezTo>
                      <a:pt x="45" y="28"/>
                      <a:pt x="45" y="28"/>
                      <a:pt x="45" y="27"/>
                    </a:cubicBezTo>
                    <a:cubicBezTo>
                      <a:pt x="45" y="27"/>
                      <a:pt x="45" y="27"/>
                      <a:pt x="45" y="26"/>
                    </a:cubicBezTo>
                    <a:cubicBezTo>
                      <a:pt x="45" y="26"/>
                      <a:pt x="46" y="25"/>
                      <a:pt x="46" y="25"/>
                    </a:cubicBezTo>
                    <a:cubicBezTo>
                      <a:pt x="46" y="24"/>
                      <a:pt x="46" y="23"/>
                      <a:pt x="46" y="23"/>
                    </a:cubicBezTo>
                    <a:cubicBezTo>
                      <a:pt x="46" y="22"/>
                      <a:pt x="46" y="21"/>
                      <a:pt x="46" y="20"/>
                    </a:cubicBezTo>
                    <a:cubicBezTo>
                      <a:pt x="46" y="20"/>
                      <a:pt x="46" y="20"/>
                      <a:pt x="45" y="19"/>
                    </a:cubicBezTo>
                    <a:cubicBezTo>
                      <a:pt x="45" y="19"/>
                      <a:pt x="45" y="18"/>
                      <a:pt x="45" y="18"/>
                    </a:cubicBezTo>
                    <a:cubicBezTo>
                      <a:pt x="45" y="18"/>
                      <a:pt x="45" y="17"/>
                      <a:pt x="45" y="17"/>
                    </a:cubicBezTo>
                    <a:cubicBezTo>
                      <a:pt x="45" y="16"/>
                      <a:pt x="45" y="15"/>
                      <a:pt x="44" y="15"/>
                    </a:cubicBezTo>
                    <a:cubicBezTo>
                      <a:pt x="44" y="15"/>
                      <a:pt x="44" y="14"/>
                      <a:pt x="44" y="14"/>
                    </a:cubicBezTo>
                    <a:cubicBezTo>
                      <a:pt x="44" y="14"/>
                      <a:pt x="44" y="13"/>
                      <a:pt x="43" y="13"/>
                    </a:cubicBezTo>
                    <a:cubicBezTo>
                      <a:pt x="43" y="13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2" y="10"/>
                      <a:pt x="41" y="9"/>
                      <a:pt x="41" y="8"/>
                    </a:cubicBezTo>
                    <a:cubicBezTo>
                      <a:pt x="40" y="8"/>
                      <a:pt x="40" y="8"/>
                      <a:pt x="40" y="7"/>
                    </a:cubicBezTo>
                    <a:cubicBezTo>
                      <a:pt x="39" y="7"/>
                      <a:pt x="39" y="7"/>
                      <a:pt x="39" y="6"/>
                    </a:cubicBezTo>
                    <a:cubicBezTo>
                      <a:pt x="39" y="6"/>
                      <a:pt x="38" y="6"/>
                      <a:pt x="38" y="6"/>
                    </a:cubicBezTo>
                    <a:cubicBezTo>
                      <a:pt x="38" y="5"/>
                      <a:pt x="37" y="5"/>
                      <a:pt x="36" y="4"/>
                    </a:cubicBezTo>
                    <a:cubicBezTo>
                      <a:pt x="36" y="4"/>
                      <a:pt x="35" y="3"/>
                      <a:pt x="34" y="3"/>
                    </a:cubicBezTo>
                    <a:cubicBezTo>
                      <a:pt x="34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8" y="1"/>
                      <a:pt x="28" y="1"/>
                    </a:cubicBezTo>
                    <a:cubicBezTo>
                      <a:pt x="28" y="1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30" y="2"/>
                      <a:pt x="30" y="2"/>
                    </a:cubicBezTo>
                    <a:cubicBezTo>
                      <a:pt x="30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2" y="3"/>
                      <a:pt x="32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6" y="5"/>
                    </a:cubicBezTo>
                    <a:cubicBezTo>
                      <a:pt x="26" y="5"/>
                      <a:pt x="26" y="5"/>
                      <a:pt x="25" y="5"/>
                    </a:cubicBezTo>
                    <a:cubicBezTo>
                      <a:pt x="25" y="5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7"/>
                      <a:pt x="26" y="6"/>
                      <a:pt x="26" y="6"/>
                    </a:cubicBezTo>
                    <a:cubicBezTo>
                      <a:pt x="26" y="6"/>
                      <a:pt x="26" y="7"/>
                      <a:pt x="27" y="7"/>
                    </a:cubicBezTo>
                    <a:cubicBezTo>
                      <a:pt x="27" y="7"/>
                      <a:pt x="27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29" y="9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0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5"/>
                    </a:cubicBezTo>
                    <a:cubicBezTo>
                      <a:pt x="31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4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4" y="5"/>
                      <a:pt x="35" y="5"/>
                      <a:pt x="35" y="5"/>
                    </a:cubicBezTo>
                    <a:cubicBezTo>
                      <a:pt x="35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5"/>
                      <a:pt x="36" y="5"/>
                    </a:cubicBezTo>
                    <a:cubicBezTo>
                      <a:pt x="36" y="6"/>
                      <a:pt x="36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7" y="9"/>
                      <a:pt x="37" y="9"/>
                      <a:pt x="37" y="10"/>
                    </a:cubicBezTo>
                    <a:cubicBezTo>
                      <a:pt x="37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10"/>
                      <a:pt x="35" y="9"/>
                      <a:pt x="34" y="10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4" y="10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5" y="11"/>
                      <a:pt x="35" y="11"/>
                    </a:cubicBezTo>
                    <a:cubicBezTo>
                      <a:pt x="35" y="11"/>
                      <a:pt x="35" y="12"/>
                      <a:pt x="34" y="12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3" y="12"/>
                      <a:pt x="32" y="13"/>
                      <a:pt x="32" y="12"/>
                    </a:cubicBezTo>
                    <a:cubicBezTo>
                      <a:pt x="32" y="12"/>
                      <a:pt x="32" y="12"/>
                      <a:pt x="33" y="12"/>
                    </a:cubicBezTo>
                    <a:cubicBezTo>
                      <a:pt x="32" y="12"/>
                      <a:pt x="32" y="12"/>
                      <a:pt x="31" y="12"/>
                    </a:cubicBezTo>
                    <a:cubicBezTo>
                      <a:pt x="31" y="12"/>
                      <a:pt x="30" y="12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6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7"/>
                      <a:pt x="24" y="18"/>
                      <a:pt x="24" y="1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5" y="28"/>
                    </a:cubicBezTo>
                    <a:cubicBezTo>
                      <a:pt x="25" y="28"/>
                      <a:pt x="25" y="28"/>
                      <a:pt x="25" y="27"/>
                    </a:cubicBezTo>
                    <a:cubicBezTo>
                      <a:pt x="25" y="27"/>
                      <a:pt x="25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7" y="27"/>
                    </a:cubicBezTo>
                    <a:cubicBezTo>
                      <a:pt x="27" y="27"/>
                      <a:pt x="26" y="27"/>
                      <a:pt x="26" y="27"/>
                    </a:cubicBezTo>
                    <a:cubicBezTo>
                      <a:pt x="27" y="28"/>
                      <a:pt x="27" y="27"/>
                      <a:pt x="27" y="27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28" y="27"/>
                      <a:pt x="28" y="28"/>
                      <a:pt x="28" y="28"/>
                    </a:cubicBezTo>
                    <a:cubicBezTo>
                      <a:pt x="28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7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0"/>
                      <a:pt x="35" y="30"/>
                      <a:pt x="35" y="30"/>
                    </a:cubicBezTo>
                    <a:cubicBezTo>
                      <a:pt x="35" y="30"/>
                      <a:pt x="36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2"/>
                      <a:pt x="36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39" y="34"/>
                      <a:pt x="39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40" y="34"/>
                      <a:pt x="4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38" y="39"/>
                      <a:pt x="33" y="43"/>
                      <a:pt x="28" y="44"/>
                    </a:cubicBezTo>
                    <a:cubicBezTo>
                      <a:pt x="28" y="44"/>
                      <a:pt x="28" y="44"/>
                      <a:pt x="28" y="43"/>
                    </a:cubicBezTo>
                    <a:cubicBezTo>
                      <a:pt x="28" y="43"/>
                      <a:pt x="28" y="42"/>
                      <a:pt x="28" y="42"/>
                    </a:cubicBezTo>
                    <a:cubicBezTo>
                      <a:pt x="28" y="42"/>
                      <a:pt x="27" y="41"/>
                      <a:pt x="27" y="41"/>
                    </a:cubicBezTo>
                    <a:cubicBezTo>
                      <a:pt x="27" y="41"/>
                      <a:pt x="27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5" y="40"/>
                      <a:pt x="25" y="39"/>
                      <a:pt x="2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8"/>
                      <a:pt x="24" y="38"/>
                    </a:cubicBezTo>
                    <a:lnTo>
                      <a:pt x="24" y="46"/>
                    </a:lnTo>
                    <a:close/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3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2"/>
                    </a:cubicBezTo>
                    <a:cubicBezTo>
                      <a:pt x="1" y="32"/>
                      <a:pt x="2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4"/>
                      <a:pt x="2" y="34"/>
                      <a:pt x="3" y="34"/>
                    </a:cubicBezTo>
                    <a:cubicBezTo>
                      <a:pt x="3" y="35"/>
                      <a:pt x="4" y="36"/>
                      <a:pt x="4" y="37"/>
                    </a:cubicBezTo>
                    <a:cubicBezTo>
                      <a:pt x="5" y="37"/>
                      <a:pt x="5" y="38"/>
                      <a:pt x="6" y="38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7" y="39"/>
                      <a:pt x="7" y="40"/>
                      <a:pt x="7" y="40"/>
                    </a:cubicBezTo>
                    <a:cubicBezTo>
                      <a:pt x="8" y="41"/>
                      <a:pt x="10" y="42"/>
                      <a:pt x="11" y="43"/>
                    </a:cubicBezTo>
                    <a:cubicBezTo>
                      <a:pt x="11" y="43"/>
                      <a:pt x="12" y="43"/>
                      <a:pt x="12" y="43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5" y="44"/>
                      <a:pt x="15" y="45"/>
                    </a:cubicBezTo>
                    <a:cubicBezTo>
                      <a:pt x="18" y="45"/>
                      <a:pt x="20" y="46"/>
                      <a:pt x="23" y="46"/>
                    </a:cubicBezTo>
                    <a:cubicBezTo>
                      <a:pt x="23" y="46"/>
                      <a:pt x="24" y="46"/>
                      <a:pt x="24" y="46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7"/>
                      <a:pt x="23" y="37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3" y="31"/>
                    </a:cubicBezTo>
                    <a:cubicBezTo>
                      <a:pt x="23" y="31"/>
                      <a:pt x="24" y="31"/>
                      <a:pt x="24" y="31"/>
                    </a:cubicBezTo>
                    <a:cubicBezTo>
                      <a:pt x="24" y="31"/>
                      <a:pt x="24" y="30"/>
                      <a:pt x="24" y="30"/>
                    </a:cubicBezTo>
                    <a:cubicBezTo>
                      <a:pt x="24" y="29"/>
                      <a:pt x="23" y="29"/>
                      <a:pt x="23" y="29"/>
                    </a:cubicBezTo>
                    <a:cubicBezTo>
                      <a:pt x="23" y="29"/>
                      <a:pt x="23" y="28"/>
                      <a:pt x="23" y="28"/>
                    </a:cubicBezTo>
                    <a:cubicBezTo>
                      <a:pt x="23" y="28"/>
                      <a:pt x="23" y="29"/>
                      <a:pt x="23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8"/>
                      <a:pt x="21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7"/>
                    </a:cubicBezTo>
                    <a:cubicBezTo>
                      <a:pt x="20" y="27"/>
                      <a:pt x="20" y="27"/>
                      <a:pt x="19" y="26"/>
                    </a:cubicBezTo>
                    <a:cubicBezTo>
                      <a:pt x="19" y="26"/>
                      <a:pt x="19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2" y="24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2"/>
                      <a:pt x="12" y="22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8"/>
                    </a:cubicBezTo>
                    <a:cubicBezTo>
                      <a:pt x="10" y="18"/>
                      <a:pt x="9" y="18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9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1"/>
                    </a:cubicBezTo>
                    <a:cubicBezTo>
                      <a:pt x="10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9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0"/>
                      <a:pt x="9" y="10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7"/>
                      <a:pt x="9" y="8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3"/>
                      <a:pt x="15" y="2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2"/>
                      <a:pt x="22" y="2"/>
                    </a:cubicBezTo>
                    <a:cubicBezTo>
                      <a:pt x="22" y="2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3" y="1"/>
                    </a:cubicBezTo>
                    <a:cubicBezTo>
                      <a:pt x="23" y="1"/>
                      <a:pt x="24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17" y="0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3"/>
                    </a:cubicBezTo>
                    <a:cubicBezTo>
                      <a:pt x="10" y="3"/>
                      <a:pt x="9" y="4"/>
                      <a:pt x="7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4" y="9"/>
                      <a:pt x="3" y="10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2" y="13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17"/>
                      <a:pt x="0" y="18"/>
                      <a:pt x="0" y="18"/>
                    </a:cubicBezTo>
                    <a:close/>
                    <a:moveTo>
                      <a:pt x="24" y="18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8"/>
                      <a:pt x="23" y="28"/>
                    </a:cubicBezTo>
                    <a:cubicBezTo>
                      <a:pt x="23" y="28"/>
                      <a:pt x="23" y="28"/>
                      <a:pt x="22" y="28"/>
                    </a:cubicBezTo>
                    <a:cubicBezTo>
                      <a:pt x="22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5"/>
                      <a:pt x="20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3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5" y="22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7" y="19"/>
                      <a:pt x="17" y="19"/>
                    </a:cubicBezTo>
                    <a:cubicBezTo>
                      <a:pt x="17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8"/>
                      <a:pt x="21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3" y="19"/>
                      <a:pt x="23" y="19"/>
                    </a:cubicBezTo>
                    <a:cubicBezTo>
                      <a:pt x="23" y="19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2" name="Freeform: Shape 100">
                <a:extLst>
                  <a:ext uri="{FF2B5EF4-FFF2-40B4-BE49-F238E27FC236}">
                    <a16:creationId xmlns:a16="http://schemas.microsoft.com/office/drawing/2014/main" id="{2C73A2A3-B8A9-2F24-55F2-53A33E0FD8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52654" y="1776145"/>
                <a:ext cx="113963" cy="185037"/>
              </a:xfrm>
              <a:custGeom>
                <a:avLst/>
                <a:gdLst>
                  <a:gd name="T0" fmla="*/ 0 w 26"/>
                  <a:gd name="T1" fmla="*/ 29 h 42"/>
                  <a:gd name="T2" fmla="*/ 0 w 26"/>
                  <a:gd name="T3" fmla="*/ 35 h 42"/>
                  <a:gd name="T4" fmla="*/ 8 w 26"/>
                  <a:gd name="T5" fmla="*/ 42 h 42"/>
                  <a:gd name="T6" fmla="*/ 18 w 26"/>
                  <a:gd name="T7" fmla="*/ 42 h 42"/>
                  <a:gd name="T8" fmla="*/ 26 w 26"/>
                  <a:gd name="T9" fmla="*/ 35 h 42"/>
                  <a:gd name="T10" fmla="*/ 26 w 26"/>
                  <a:gd name="T11" fmla="*/ 29 h 42"/>
                  <a:gd name="T12" fmla="*/ 17 w 26"/>
                  <a:gd name="T13" fmla="*/ 29 h 42"/>
                  <a:gd name="T14" fmla="*/ 17 w 26"/>
                  <a:gd name="T15" fmla="*/ 24 h 42"/>
                  <a:gd name="T16" fmla="*/ 26 w 26"/>
                  <a:gd name="T17" fmla="*/ 24 h 42"/>
                  <a:gd name="T18" fmla="*/ 26 w 26"/>
                  <a:gd name="T19" fmla="*/ 16 h 42"/>
                  <a:gd name="T20" fmla="*/ 17 w 26"/>
                  <a:gd name="T21" fmla="*/ 16 h 42"/>
                  <a:gd name="T22" fmla="*/ 17 w 26"/>
                  <a:gd name="T23" fmla="*/ 10 h 42"/>
                  <a:gd name="T24" fmla="*/ 26 w 26"/>
                  <a:gd name="T25" fmla="*/ 10 h 42"/>
                  <a:gd name="T26" fmla="*/ 26 w 26"/>
                  <a:gd name="T27" fmla="*/ 7 h 42"/>
                  <a:gd name="T28" fmla="*/ 18 w 26"/>
                  <a:gd name="T29" fmla="*/ 0 h 42"/>
                  <a:gd name="T30" fmla="*/ 8 w 26"/>
                  <a:gd name="T31" fmla="*/ 0 h 42"/>
                  <a:gd name="T32" fmla="*/ 0 w 26"/>
                  <a:gd name="T33" fmla="*/ 7 h 42"/>
                  <a:gd name="T34" fmla="*/ 0 w 26"/>
                  <a:gd name="T35" fmla="*/ 10 h 42"/>
                  <a:gd name="T36" fmla="*/ 9 w 26"/>
                  <a:gd name="T37" fmla="*/ 10 h 42"/>
                  <a:gd name="T38" fmla="*/ 9 w 26"/>
                  <a:gd name="T39" fmla="*/ 16 h 42"/>
                  <a:gd name="T40" fmla="*/ 0 w 26"/>
                  <a:gd name="T41" fmla="*/ 16 h 42"/>
                  <a:gd name="T42" fmla="*/ 0 w 26"/>
                  <a:gd name="T43" fmla="*/ 24 h 42"/>
                  <a:gd name="T44" fmla="*/ 9 w 26"/>
                  <a:gd name="T45" fmla="*/ 24 h 42"/>
                  <a:gd name="T46" fmla="*/ 9 w 26"/>
                  <a:gd name="T47" fmla="*/ 29 h 42"/>
                  <a:gd name="T48" fmla="*/ 0 w 26"/>
                  <a:gd name="T4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42">
                    <a:moveTo>
                      <a:pt x="0" y="29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9"/>
                      <a:pt x="4" y="42"/>
                      <a:pt x="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22" y="42"/>
                      <a:pt x="26" y="39"/>
                      <a:pt x="26" y="35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3"/>
                      <a:pt x="22" y="0"/>
                      <a:pt x="1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9"/>
                      <a:pt x="9" y="29"/>
                      <a:pt x="9" y="29"/>
                    </a:cubicBez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3" name="Freeform: Shape 101">
                <a:extLst>
                  <a:ext uri="{FF2B5EF4-FFF2-40B4-BE49-F238E27FC236}">
                    <a16:creationId xmlns:a16="http://schemas.microsoft.com/office/drawing/2014/main" id="{AA05ECEC-59F8-B7C2-04D4-598E388065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0794" y="1944027"/>
                <a:ext cx="177685" cy="113963"/>
              </a:xfrm>
              <a:custGeom>
                <a:avLst/>
                <a:gdLst>
                  <a:gd name="T0" fmla="*/ 0 w 40"/>
                  <a:gd name="T1" fmla="*/ 1 h 26"/>
                  <a:gd name="T2" fmla="*/ 13 w 40"/>
                  <a:gd name="T3" fmla="*/ 12 h 26"/>
                  <a:gd name="T4" fmla="*/ 17 w 40"/>
                  <a:gd name="T5" fmla="*/ 12 h 26"/>
                  <a:gd name="T6" fmla="*/ 17 w 40"/>
                  <a:gd name="T7" fmla="*/ 20 h 26"/>
                  <a:gd name="T8" fmla="*/ 12 w 40"/>
                  <a:gd name="T9" fmla="*/ 20 h 26"/>
                  <a:gd name="T10" fmla="*/ 12 w 40"/>
                  <a:gd name="T11" fmla="*/ 26 h 26"/>
                  <a:gd name="T12" fmla="*/ 28 w 40"/>
                  <a:gd name="T13" fmla="*/ 26 h 26"/>
                  <a:gd name="T14" fmla="*/ 28 w 40"/>
                  <a:gd name="T15" fmla="*/ 20 h 26"/>
                  <a:gd name="T16" fmla="*/ 23 w 40"/>
                  <a:gd name="T17" fmla="*/ 20 h 26"/>
                  <a:gd name="T18" fmla="*/ 23 w 40"/>
                  <a:gd name="T19" fmla="*/ 12 h 26"/>
                  <a:gd name="T20" fmla="*/ 27 w 40"/>
                  <a:gd name="T21" fmla="*/ 12 h 26"/>
                  <a:gd name="T22" fmla="*/ 40 w 40"/>
                  <a:gd name="T23" fmla="*/ 1 h 26"/>
                  <a:gd name="T24" fmla="*/ 35 w 40"/>
                  <a:gd name="T25" fmla="*/ 0 h 26"/>
                  <a:gd name="T26" fmla="*/ 27 w 40"/>
                  <a:gd name="T27" fmla="*/ 7 h 26"/>
                  <a:gd name="T28" fmla="*/ 13 w 40"/>
                  <a:gd name="T29" fmla="*/ 7 h 26"/>
                  <a:gd name="T30" fmla="*/ 5 w 40"/>
                  <a:gd name="T31" fmla="*/ 0 h 26"/>
                  <a:gd name="T32" fmla="*/ 0 w 40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26">
                    <a:moveTo>
                      <a:pt x="0" y="1"/>
                    </a:moveTo>
                    <a:cubicBezTo>
                      <a:pt x="1" y="7"/>
                      <a:pt x="7" y="12"/>
                      <a:pt x="13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33" y="12"/>
                      <a:pt x="39" y="6"/>
                      <a:pt x="40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3"/>
                      <a:pt x="31" y="7"/>
                      <a:pt x="27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7"/>
                      <a:pt x="6" y="4"/>
                      <a:pt x="5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4" name="Freeform: Shape 102">
                <a:extLst>
                  <a:ext uri="{FF2B5EF4-FFF2-40B4-BE49-F238E27FC236}">
                    <a16:creationId xmlns:a16="http://schemas.microsoft.com/office/drawing/2014/main" id="{CB85129E-FDE3-2E04-FA95-476B889740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949236" y="2720939"/>
                <a:ext cx="159304" cy="251210"/>
              </a:xfrm>
              <a:custGeom>
                <a:avLst/>
                <a:gdLst>
                  <a:gd name="T0" fmla="*/ 130 w 130"/>
                  <a:gd name="T1" fmla="*/ 205 h 205"/>
                  <a:gd name="T2" fmla="*/ 115 w 130"/>
                  <a:gd name="T3" fmla="*/ 4 h 205"/>
                  <a:gd name="T4" fmla="*/ 101 w 130"/>
                  <a:gd name="T5" fmla="*/ 0 h 205"/>
                  <a:gd name="T6" fmla="*/ 115 w 130"/>
                  <a:gd name="T7" fmla="*/ 14 h 205"/>
                  <a:gd name="T8" fmla="*/ 115 w 130"/>
                  <a:gd name="T9" fmla="*/ 133 h 205"/>
                  <a:gd name="T10" fmla="*/ 101 w 130"/>
                  <a:gd name="T11" fmla="*/ 148 h 205"/>
                  <a:gd name="T12" fmla="*/ 115 w 130"/>
                  <a:gd name="T13" fmla="*/ 162 h 205"/>
                  <a:gd name="T14" fmla="*/ 101 w 130"/>
                  <a:gd name="T15" fmla="*/ 162 h 205"/>
                  <a:gd name="T16" fmla="*/ 115 w 130"/>
                  <a:gd name="T17" fmla="*/ 173 h 205"/>
                  <a:gd name="T18" fmla="*/ 115 w 130"/>
                  <a:gd name="T19" fmla="*/ 191 h 205"/>
                  <a:gd name="T20" fmla="*/ 101 w 130"/>
                  <a:gd name="T21" fmla="*/ 205 h 205"/>
                  <a:gd name="T22" fmla="*/ 90 w 130"/>
                  <a:gd name="T23" fmla="*/ 4 h 205"/>
                  <a:gd name="T24" fmla="*/ 65 w 130"/>
                  <a:gd name="T25" fmla="*/ 14 h 205"/>
                  <a:gd name="T26" fmla="*/ 101 w 130"/>
                  <a:gd name="T27" fmla="*/ 0 h 205"/>
                  <a:gd name="T28" fmla="*/ 90 w 130"/>
                  <a:gd name="T29" fmla="*/ 0 h 205"/>
                  <a:gd name="T30" fmla="*/ 101 w 130"/>
                  <a:gd name="T31" fmla="*/ 205 h 205"/>
                  <a:gd name="T32" fmla="*/ 90 w 130"/>
                  <a:gd name="T33" fmla="*/ 191 h 205"/>
                  <a:gd name="T34" fmla="*/ 101 w 130"/>
                  <a:gd name="T35" fmla="*/ 173 h 205"/>
                  <a:gd name="T36" fmla="*/ 90 w 130"/>
                  <a:gd name="T37" fmla="*/ 162 h 205"/>
                  <a:gd name="T38" fmla="*/ 101 w 130"/>
                  <a:gd name="T39" fmla="*/ 148 h 205"/>
                  <a:gd name="T40" fmla="*/ 65 w 130"/>
                  <a:gd name="T41" fmla="*/ 133 h 205"/>
                  <a:gd name="T42" fmla="*/ 76 w 130"/>
                  <a:gd name="T43" fmla="*/ 148 h 205"/>
                  <a:gd name="T44" fmla="*/ 76 w 130"/>
                  <a:gd name="T45" fmla="*/ 162 h 205"/>
                  <a:gd name="T46" fmla="*/ 65 w 130"/>
                  <a:gd name="T47" fmla="*/ 173 h 205"/>
                  <a:gd name="T48" fmla="*/ 76 w 130"/>
                  <a:gd name="T49" fmla="*/ 191 h 205"/>
                  <a:gd name="T50" fmla="*/ 65 w 130"/>
                  <a:gd name="T51" fmla="*/ 191 h 205"/>
                  <a:gd name="T52" fmla="*/ 65 w 130"/>
                  <a:gd name="T53" fmla="*/ 4 h 205"/>
                  <a:gd name="T54" fmla="*/ 25 w 130"/>
                  <a:gd name="T55" fmla="*/ 14 h 205"/>
                  <a:gd name="T56" fmla="*/ 65 w 130"/>
                  <a:gd name="T57" fmla="*/ 4 h 205"/>
                  <a:gd name="T58" fmla="*/ 25 w 130"/>
                  <a:gd name="T59" fmla="*/ 205 h 205"/>
                  <a:gd name="T60" fmla="*/ 65 w 130"/>
                  <a:gd name="T61" fmla="*/ 191 h 205"/>
                  <a:gd name="T62" fmla="*/ 50 w 130"/>
                  <a:gd name="T63" fmla="*/ 173 h 205"/>
                  <a:gd name="T64" fmla="*/ 65 w 130"/>
                  <a:gd name="T65" fmla="*/ 162 h 205"/>
                  <a:gd name="T66" fmla="*/ 50 w 130"/>
                  <a:gd name="T67" fmla="*/ 148 h 205"/>
                  <a:gd name="T68" fmla="*/ 65 w 130"/>
                  <a:gd name="T69" fmla="*/ 133 h 205"/>
                  <a:gd name="T70" fmla="*/ 25 w 130"/>
                  <a:gd name="T71" fmla="*/ 148 h 205"/>
                  <a:gd name="T72" fmla="*/ 40 w 130"/>
                  <a:gd name="T73" fmla="*/ 162 h 205"/>
                  <a:gd name="T74" fmla="*/ 25 w 130"/>
                  <a:gd name="T75" fmla="*/ 162 h 205"/>
                  <a:gd name="T76" fmla="*/ 40 w 130"/>
                  <a:gd name="T77" fmla="*/ 173 h 205"/>
                  <a:gd name="T78" fmla="*/ 40 w 130"/>
                  <a:gd name="T79" fmla="*/ 191 h 205"/>
                  <a:gd name="T80" fmla="*/ 25 w 130"/>
                  <a:gd name="T81" fmla="*/ 205 h 205"/>
                  <a:gd name="T82" fmla="*/ 0 w 130"/>
                  <a:gd name="T83" fmla="*/ 4 h 205"/>
                  <a:gd name="T84" fmla="*/ 25 w 130"/>
                  <a:gd name="T85" fmla="*/ 205 h 205"/>
                  <a:gd name="T86" fmla="*/ 14 w 130"/>
                  <a:gd name="T87" fmla="*/ 191 h 205"/>
                  <a:gd name="T88" fmla="*/ 25 w 130"/>
                  <a:gd name="T89" fmla="*/ 173 h 205"/>
                  <a:gd name="T90" fmla="*/ 14 w 130"/>
                  <a:gd name="T91" fmla="*/ 162 h 205"/>
                  <a:gd name="T92" fmla="*/ 25 w 130"/>
                  <a:gd name="T93" fmla="*/ 148 h 205"/>
                  <a:gd name="T94" fmla="*/ 14 w 130"/>
                  <a:gd name="T95" fmla="*/ 133 h 205"/>
                  <a:gd name="T96" fmla="*/ 25 w 130"/>
                  <a:gd name="T97" fmla="*/ 1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0" h="205">
                    <a:moveTo>
                      <a:pt x="101" y="205"/>
                    </a:moveTo>
                    <a:lnTo>
                      <a:pt x="130" y="205"/>
                    </a:lnTo>
                    <a:lnTo>
                      <a:pt x="130" y="4"/>
                    </a:lnTo>
                    <a:lnTo>
                      <a:pt x="115" y="4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101" y="14"/>
                    </a:lnTo>
                    <a:lnTo>
                      <a:pt x="115" y="14"/>
                    </a:lnTo>
                    <a:lnTo>
                      <a:pt x="115" y="133"/>
                    </a:lnTo>
                    <a:lnTo>
                      <a:pt x="115" y="133"/>
                    </a:lnTo>
                    <a:lnTo>
                      <a:pt x="101" y="133"/>
                    </a:lnTo>
                    <a:lnTo>
                      <a:pt x="101" y="148"/>
                    </a:lnTo>
                    <a:lnTo>
                      <a:pt x="115" y="148"/>
                    </a:lnTo>
                    <a:lnTo>
                      <a:pt x="115" y="162"/>
                    </a:lnTo>
                    <a:lnTo>
                      <a:pt x="115" y="162"/>
                    </a:lnTo>
                    <a:lnTo>
                      <a:pt x="101" y="162"/>
                    </a:lnTo>
                    <a:lnTo>
                      <a:pt x="101" y="173"/>
                    </a:lnTo>
                    <a:lnTo>
                      <a:pt x="115" y="173"/>
                    </a:lnTo>
                    <a:lnTo>
                      <a:pt x="115" y="191"/>
                    </a:lnTo>
                    <a:lnTo>
                      <a:pt x="115" y="191"/>
                    </a:lnTo>
                    <a:lnTo>
                      <a:pt x="101" y="191"/>
                    </a:lnTo>
                    <a:lnTo>
                      <a:pt x="101" y="205"/>
                    </a:lnTo>
                    <a:close/>
                    <a:moveTo>
                      <a:pt x="90" y="0"/>
                    </a:moveTo>
                    <a:lnTo>
                      <a:pt x="90" y="4"/>
                    </a:lnTo>
                    <a:lnTo>
                      <a:pt x="65" y="4"/>
                    </a:lnTo>
                    <a:lnTo>
                      <a:pt x="65" y="14"/>
                    </a:lnTo>
                    <a:lnTo>
                      <a:pt x="101" y="14"/>
                    </a:lnTo>
                    <a:lnTo>
                      <a:pt x="101" y="0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  <a:moveTo>
                      <a:pt x="65" y="205"/>
                    </a:moveTo>
                    <a:lnTo>
                      <a:pt x="101" y="205"/>
                    </a:lnTo>
                    <a:lnTo>
                      <a:pt x="101" y="191"/>
                    </a:lnTo>
                    <a:lnTo>
                      <a:pt x="90" y="191"/>
                    </a:lnTo>
                    <a:lnTo>
                      <a:pt x="90" y="173"/>
                    </a:lnTo>
                    <a:lnTo>
                      <a:pt x="101" y="173"/>
                    </a:lnTo>
                    <a:lnTo>
                      <a:pt x="101" y="162"/>
                    </a:lnTo>
                    <a:lnTo>
                      <a:pt x="90" y="162"/>
                    </a:lnTo>
                    <a:lnTo>
                      <a:pt x="90" y="148"/>
                    </a:lnTo>
                    <a:lnTo>
                      <a:pt x="101" y="148"/>
                    </a:lnTo>
                    <a:lnTo>
                      <a:pt x="101" y="133"/>
                    </a:lnTo>
                    <a:lnTo>
                      <a:pt x="65" y="133"/>
                    </a:lnTo>
                    <a:lnTo>
                      <a:pt x="65" y="148"/>
                    </a:lnTo>
                    <a:lnTo>
                      <a:pt x="76" y="148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65" y="162"/>
                    </a:lnTo>
                    <a:lnTo>
                      <a:pt x="65" y="173"/>
                    </a:lnTo>
                    <a:lnTo>
                      <a:pt x="76" y="173"/>
                    </a:lnTo>
                    <a:lnTo>
                      <a:pt x="76" y="191"/>
                    </a:lnTo>
                    <a:lnTo>
                      <a:pt x="76" y="191"/>
                    </a:lnTo>
                    <a:lnTo>
                      <a:pt x="65" y="191"/>
                    </a:lnTo>
                    <a:lnTo>
                      <a:pt x="65" y="205"/>
                    </a:lnTo>
                    <a:close/>
                    <a:moveTo>
                      <a:pt x="65" y="4"/>
                    </a:moveTo>
                    <a:lnTo>
                      <a:pt x="25" y="4"/>
                    </a:lnTo>
                    <a:lnTo>
                      <a:pt x="25" y="14"/>
                    </a:lnTo>
                    <a:lnTo>
                      <a:pt x="65" y="14"/>
                    </a:lnTo>
                    <a:lnTo>
                      <a:pt x="65" y="4"/>
                    </a:lnTo>
                    <a:lnTo>
                      <a:pt x="65" y="4"/>
                    </a:lnTo>
                    <a:close/>
                    <a:moveTo>
                      <a:pt x="25" y="205"/>
                    </a:moveTo>
                    <a:lnTo>
                      <a:pt x="65" y="205"/>
                    </a:lnTo>
                    <a:lnTo>
                      <a:pt x="65" y="191"/>
                    </a:lnTo>
                    <a:lnTo>
                      <a:pt x="50" y="191"/>
                    </a:lnTo>
                    <a:lnTo>
                      <a:pt x="50" y="173"/>
                    </a:lnTo>
                    <a:lnTo>
                      <a:pt x="65" y="173"/>
                    </a:lnTo>
                    <a:lnTo>
                      <a:pt x="65" y="162"/>
                    </a:lnTo>
                    <a:lnTo>
                      <a:pt x="50" y="162"/>
                    </a:lnTo>
                    <a:lnTo>
                      <a:pt x="50" y="148"/>
                    </a:lnTo>
                    <a:lnTo>
                      <a:pt x="65" y="148"/>
                    </a:lnTo>
                    <a:lnTo>
                      <a:pt x="65" y="133"/>
                    </a:lnTo>
                    <a:lnTo>
                      <a:pt x="25" y="133"/>
                    </a:lnTo>
                    <a:lnTo>
                      <a:pt x="25" y="148"/>
                    </a:lnTo>
                    <a:lnTo>
                      <a:pt x="40" y="148"/>
                    </a:lnTo>
                    <a:lnTo>
                      <a:pt x="40" y="162"/>
                    </a:lnTo>
                    <a:lnTo>
                      <a:pt x="40" y="162"/>
                    </a:lnTo>
                    <a:lnTo>
                      <a:pt x="25" y="162"/>
                    </a:lnTo>
                    <a:lnTo>
                      <a:pt x="25" y="173"/>
                    </a:lnTo>
                    <a:lnTo>
                      <a:pt x="40" y="173"/>
                    </a:lnTo>
                    <a:lnTo>
                      <a:pt x="40" y="191"/>
                    </a:lnTo>
                    <a:lnTo>
                      <a:pt x="40" y="191"/>
                    </a:lnTo>
                    <a:lnTo>
                      <a:pt x="25" y="191"/>
                    </a:lnTo>
                    <a:lnTo>
                      <a:pt x="25" y="205"/>
                    </a:lnTo>
                    <a:close/>
                    <a:moveTo>
                      <a:pt x="25" y="4"/>
                    </a:moveTo>
                    <a:lnTo>
                      <a:pt x="0" y="4"/>
                    </a:lnTo>
                    <a:lnTo>
                      <a:pt x="0" y="205"/>
                    </a:lnTo>
                    <a:lnTo>
                      <a:pt x="25" y="205"/>
                    </a:lnTo>
                    <a:lnTo>
                      <a:pt x="25" y="191"/>
                    </a:lnTo>
                    <a:lnTo>
                      <a:pt x="14" y="191"/>
                    </a:lnTo>
                    <a:lnTo>
                      <a:pt x="14" y="173"/>
                    </a:lnTo>
                    <a:lnTo>
                      <a:pt x="25" y="173"/>
                    </a:lnTo>
                    <a:lnTo>
                      <a:pt x="25" y="162"/>
                    </a:lnTo>
                    <a:lnTo>
                      <a:pt x="14" y="162"/>
                    </a:lnTo>
                    <a:lnTo>
                      <a:pt x="14" y="148"/>
                    </a:lnTo>
                    <a:lnTo>
                      <a:pt x="25" y="148"/>
                    </a:lnTo>
                    <a:lnTo>
                      <a:pt x="25" y="133"/>
                    </a:lnTo>
                    <a:lnTo>
                      <a:pt x="14" y="133"/>
                    </a:lnTo>
                    <a:lnTo>
                      <a:pt x="14" y="14"/>
                    </a:lnTo>
                    <a:lnTo>
                      <a:pt x="25" y="1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5" name="Freeform: Shape 103">
                <a:extLst>
                  <a:ext uri="{FF2B5EF4-FFF2-40B4-BE49-F238E27FC236}">
                    <a16:creationId xmlns:a16="http://schemas.microsoft.com/office/drawing/2014/main" id="{2E4AD555-0DBD-E4AC-FDA4-12C17E83703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1497977"/>
                <a:ext cx="145824" cy="145824"/>
              </a:xfrm>
              <a:custGeom>
                <a:avLst/>
                <a:gdLst>
                  <a:gd name="T0" fmla="*/ 16 w 33"/>
                  <a:gd name="T1" fmla="*/ 31 h 33"/>
                  <a:gd name="T2" fmla="*/ 19 w 33"/>
                  <a:gd name="T3" fmla="*/ 31 h 33"/>
                  <a:gd name="T4" fmla="*/ 20 w 33"/>
                  <a:gd name="T5" fmla="*/ 33 h 33"/>
                  <a:gd name="T6" fmla="*/ 26 w 33"/>
                  <a:gd name="T7" fmla="*/ 31 h 33"/>
                  <a:gd name="T8" fmla="*/ 25 w 33"/>
                  <a:gd name="T9" fmla="*/ 29 h 33"/>
                  <a:gd name="T10" fmla="*/ 28 w 33"/>
                  <a:gd name="T11" fmla="*/ 25 h 33"/>
                  <a:gd name="T12" fmla="*/ 30 w 33"/>
                  <a:gd name="T13" fmla="*/ 26 h 33"/>
                  <a:gd name="T14" fmla="*/ 33 w 33"/>
                  <a:gd name="T15" fmla="*/ 20 h 33"/>
                  <a:gd name="T16" fmla="*/ 30 w 33"/>
                  <a:gd name="T17" fmla="*/ 19 h 33"/>
                  <a:gd name="T18" fmla="*/ 30 w 33"/>
                  <a:gd name="T19" fmla="*/ 14 h 33"/>
                  <a:gd name="T20" fmla="*/ 33 w 33"/>
                  <a:gd name="T21" fmla="*/ 13 h 33"/>
                  <a:gd name="T22" fmla="*/ 30 w 33"/>
                  <a:gd name="T23" fmla="*/ 8 h 33"/>
                  <a:gd name="T24" fmla="*/ 28 w 33"/>
                  <a:gd name="T25" fmla="*/ 9 h 33"/>
                  <a:gd name="T26" fmla="*/ 24 w 33"/>
                  <a:gd name="T27" fmla="*/ 5 h 33"/>
                  <a:gd name="T28" fmla="*/ 25 w 33"/>
                  <a:gd name="T29" fmla="*/ 3 h 33"/>
                  <a:gd name="T30" fmla="*/ 20 w 33"/>
                  <a:gd name="T31" fmla="*/ 0 h 33"/>
                  <a:gd name="T32" fmla="*/ 19 w 33"/>
                  <a:gd name="T33" fmla="*/ 3 h 33"/>
                  <a:gd name="T34" fmla="*/ 16 w 33"/>
                  <a:gd name="T35" fmla="*/ 3 h 33"/>
                  <a:gd name="T36" fmla="*/ 16 w 33"/>
                  <a:gd name="T37" fmla="*/ 7 h 33"/>
                  <a:gd name="T38" fmla="*/ 25 w 33"/>
                  <a:gd name="T39" fmla="*/ 13 h 33"/>
                  <a:gd name="T40" fmla="*/ 20 w 33"/>
                  <a:gd name="T41" fmla="*/ 26 h 33"/>
                  <a:gd name="T42" fmla="*/ 16 w 33"/>
                  <a:gd name="T43" fmla="*/ 26 h 33"/>
                  <a:gd name="T44" fmla="*/ 16 w 33"/>
                  <a:gd name="T45" fmla="*/ 26 h 33"/>
                  <a:gd name="T46" fmla="*/ 16 w 33"/>
                  <a:gd name="T47" fmla="*/ 31 h 33"/>
                  <a:gd name="T48" fmla="*/ 2 w 33"/>
                  <a:gd name="T49" fmla="*/ 20 h 33"/>
                  <a:gd name="T50" fmla="*/ 0 w 33"/>
                  <a:gd name="T51" fmla="*/ 21 h 33"/>
                  <a:gd name="T52" fmla="*/ 2 w 33"/>
                  <a:gd name="T53" fmla="*/ 26 h 33"/>
                  <a:gd name="T54" fmla="*/ 5 w 33"/>
                  <a:gd name="T55" fmla="*/ 25 h 33"/>
                  <a:gd name="T56" fmla="*/ 8 w 33"/>
                  <a:gd name="T57" fmla="*/ 29 h 33"/>
                  <a:gd name="T58" fmla="*/ 7 w 33"/>
                  <a:gd name="T59" fmla="*/ 31 h 33"/>
                  <a:gd name="T60" fmla="*/ 13 w 33"/>
                  <a:gd name="T61" fmla="*/ 33 h 33"/>
                  <a:gd name="T62" fmla="*/ 14 w 33"/>
                  <a:gd name="T63" fmla="*/ 31 h 33"/>
                  <a:gd name="T64" fmla="*/ 16 w 33"/>
                  <a:gd name="T65" fmla="*/ 31 h 33"/>
                  <a:gd name="T66" fmla="*/ 16 w 33"/>
                  <a:gd name="T67" fmla="*/ 26 h 33"/>
                  <a:gd name="T68" fmla="*/ 8 w 33"/>
                  <a:gd name="T69" fmla="*/ 21 h 33"/>
                  <a:gd name="T70" fmla="*/ 13 w 33"/>
                  <a:gd name="T71" fmla="*/ 8 h 33"/>
                  <a:gd name="T72" fmla="*/ 13 w 33"/>
                  <a:gd name="T73" fmla="*/ 8 h 33"/>
                  <a:gd name="T74" fmla="*/ 16 w 33"/>
                  <a:gd name="T75" fmla="*/ 7 h 33"/>
                  <a:gd name="T76" fmla="*/ 16 w 33"/>
                  <a:gd name="T77" fmla="*/ 7 h 33"/>
                  <a:gd name="T78" fmla="*/ 16 w 33"/>
                  <a:gd name="T79" fmla="*/ 3 h 33"/>
                  <a:gd name="T80" fmla="*/ 14 w 33"/>
                  <a:gd name="T81" fmla="*/ 3 h 33"/>
                  <a:gd name="T82" fmla="*/ 13 w 33"/>
                  <a:gd name="T83" fmla="*/ 1 h 33"/>
                  <a:gd name="T84" fmla="*/ 7 w 33"/>
                  <a:gd name="T85" fmla="*/ 3 h 33"/>
                  <a:gd name="T86" fmla="*/ 8 w 33"/>
                  <a:gd name="T87" fmla="*/ 5 h 33"/>
                  <a:gd name="T88" fmla="*/ 5 w 33"/>
                  <a:gd name="T89" fmla="*/ 9 h 33"/>
                  <a:gd name="T90" fmla="*/ 2 w 33"/>
                  <a:gd name="T91" fmla="*/ 8 h 33"/>
                  <a:gd name="T92" fmla="*/ 0 w 33"/>
                  <a:gd name="T93" fmla="*/ 14 h 33"/>
                  <a:gd name="T94" fmla="*/ 2 w 33"/>
                  <a:gd name="T95" fmla="*/ 15 h 33"/>
                  <a:gd name="T96" fmla="*/ 2 w 33"/>
                  <a:gd name="T97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33">
                    <a:moveTo>
                      <a:pt x="16" y="31"/>
                    </a:moveTo>
                    <a:cubicBezTo>
                      <a:pt x="17" y="31"/>
                      <a:pt x="18" y="31"/>
                      <a:pt x="19" y="31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6" y="28"/>
                      <a:pt x="27" y="26"/>
                      <a:pt x="28" y="25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1" y="18"/>
                      <a:pt x="31" y="16"/>
                      <a:pt x="30" y="14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7"/>
                      <a:pt x="26" y="6"/>
                      <a:pt x="24" y="5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6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20" y="7"/>
                      <a:pt x="24" y="10"/>
                      <a:pt x="25" y="13"/>
                    </a:cubicBezTo>
                    <a:cubicBezTo>
                      <a:pt x="27" y="18"/>
                      <a:pt x="25" y="24"/>
                      <a:pt x="20" y="26"/>
                    </a:cubicBezTo>
                    <a:cubicBezTo>
                      <a:pt x="19" y="26"/>
                      <a:pt x="18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lnTo>
                      <a:pt x="16" y="31"/>
                    </a:lnTo>
                    <a:close/>
                    <a:moveTo>
                      <a:pt x="2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7"/>
                      <a:pt x="7" y="28"/>
                      <a:pt x="8" y="29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6" y="31"/>
                      <a:pt x="16" y="3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3" y="26"/>
                      <a:pt x="9" y="24"/>
                      <a:pt x="8" y="21"/>
                    </a:cubicBezTo>
                    <a:cubicBezTo>
                      <a:pt x="5" y="16"/>
                      <a:pt x="8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5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3"/>
                      <a:pt x="14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6" y="7"/>
                      <a:pt x="5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2" y="1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6" name="Freeform: Shape 104">
                <a:extLst>
                  <a:ext uri="{FF2B5EF4-FFF2-40B4-BE49-F238E27FC236}">
                    <a16:creationId xmlns:a16="http://schemas.microsoft.com/office/drawing/2014/main" id="{DC1AF309-79EC-0712-1723-E8944C3D113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241865"/>
                <a:ext cx="25734" cy="30635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7 h 7"/>
                  <a:gd name="T4" fmla="*/ 6 w 6"/>
                  <a:gd name="T5" fmla="*/ 0 h 7"/>
                  <a:gd name="T6" fmla="*/ 0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0" y="3"/>
                      <a:pt x="1" y="5"/>
                      <a:pt x="2" y="7"/>
                    </a:cubicBezTo>
                    <a:cubicBezTo>
                      <a:pt x="5" y="5"/>
                      <a:pt x="6" y="3"/>
                      <a:pt x="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7" name="Freeform: Shape 105">
                <a:extLst>
                  <a:ext uri="{FF2B5EF4-FFF2-40B4-BE49-F238E27FC236}">
                    <a16:creationId xmlns:a16="http://schemas.microsoft.com/office/drawing/2014/main" id="{3FA4A773-FBC4-41FA-7FE7-C8A52D40FD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197751"/>
                <a:ext cx="25734" cy="34312"/>
              </a:xfrm>
              <a:custGeom>
                <a:avLst/>
                <a:gdLst>
                  <a:gd name="T0" fmla="*/ 2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2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8" name="Freeform: Shape 106">
                <a:extLst>
                  <a:ext uri="{FF2B5EF4-FFF2-40B4-BE49-F238E27FC236}">
                    <a16:creationId xmlns:a16="http://schemas.microsoft.com/office/drawing/2014/main" id="{B507C5A4-9AD1-23E7-883F-286F81C6C9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184271"/>
                <a:ext cx="25734" cy="47791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11 h 11"/>
                  <a:gd name="T4" fmla="*/ 3 w 6"/>
                  <a:gd name="T5" fmla="*/ 11 h 11"/>
                  <a:gd name="T6" fmla="*/ 6 w 6"/>
                  <a:gd name="T7" fmla="*/ 2 h 11"/>
                  <a:gd name="T8" fmla="*/ 0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7"/>
                      <a:pt x="4" y="4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9" name="Freeform: Shape 107">
                <a:extLst>
                  <a:ext uri="{FF2B5EF4-FFF2-40B4-BE49-F238E27FC236}">
                    <a16:creationId xmlns:a16="http://schemas.microsoft.com/office/drawing/2014/main" id="{0F92D9DA-9FB4-9A51-279F-68646050F2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241865"/>
                <a:ext cx="26959" cy="44115"/>
              </a:xfrm>
              <a:custGeom>
                <a:avLst/>
                <a:gdLst>
                  <a:gd name="T0" fmla="*/ 6 w 6"/>
                  <a:gd name="T1" fmla="*/ 10 h 10"/>
                  <a:gd name="T2" fmla="*/ 6 w 6"/>
                  <a:gd name="T3" fmla="*/ 0 h 10"/>
                  <a:gd name="T4" fmla="*/ 3 w 6"/>
                  <a:gd name="T5" fmla="*/ 0 h 10"/>
                  <a:gd name="T6" fmla="*/ 0 w 6"/>
                  <a:gd name="T7" fmla="*/ 8 h 10"/>
                  <a:gd name="T8" fmla="*/ 6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2" y="6"/>
                      <a:pt x="0" y="8"/>
                    </a:cubicBezTo>
                    <a:cubicBezTo>
                      <a:pt x="2" y="9"/>
                      <a:pt x="4" y="1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0" name="Freeform: Shape 108">
                <a:extLst>
                  <a:ext uri="{FF2B5EF4-FFF2-40B4-BE49-F238E27FC236}">
                    <a16:creationId xmlns:a16="http://schemas.microsoft.com/office/drawing/2014/main" id="{BACB990F-DB51-BBD5-F7AE-9CDBE6065D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184271"/>
                <a:ext cx="26959" cy="47791"/>
              </a:xfrm>
              <a:custGeom>
                <a:avLst/>
                <a:gdLst>
                  <a:gd name="T0" fmla="*/ 3 w 6"/>
                  <a:gd name="T1" fmla="*/ 11 h 11"/>
                  <a:gd name="T2" fmla="*/ 6 w 6"/>
                  <a:gd name="T3" fmla="*/ 11 h 11"/>
                  <a:gd name="T4" fmla="*/ 6 w 6"/>
                  <a:gd name="T5" fmla="*/ 0 h 11"/>
                  <a:gd name="T6" fmla="*/ 0 w 6"/>
                  <a:gd name="T7" fmla="*/ 2 h 11"/>
                  <a:gd name="T8" fmla="*/ 3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3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2"/>
                    </a:cubicBezTo>
                    <a:cubicBezTo>
                      <a:pt x="2" y="4"/>
                      <a:pt x="3" y="7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1" name="Freeform: Shape 109">
                <a:extLst>
                  <a:ext uri="{FF2B5EF4-FFF2-40B4-BE49-F238E27FC236}">
                    <a16:creationId xmlns:a16="http://schemas.microsoft.com/office/drawing/2014/main" id="{194BAF64-715D-DF4A-AEFC-3A72F9A27C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241865"/>
                <a:ext cx="26959" cy="30635"/>
              </a:xfrm>
              <a:custGeom>
                <a:avLst/>
                <a:gdLst>
                  <a:gd name="T0" fmla="*/ 4 w 6"/>
                  <a:gd name="T1" fmla="*/ 7 h 7"/>
                  <a:gd name="T2" fmla="*/ 6 w 6"/>
                  <a:gd name="T3" fmla="*/ 0 h 7"/>
                  <a:gd name="T4" fmla="*/ 0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5" y="5"/>
                      <a:pt x="6" y="3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2" name="Freeform: Shape 110">
                <a:extLst>
                  <a:ext uri="{FF2B5EF4-FFF2-40B4-BE49-F238E27FC236}">
                    <a16:creationId xmlns:a16="http://schemas.microsoft.com/office/drawing/2014/main" id="{ACE48FC3-7FDF-3B1F-BB7A-486979A330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197751"/>
                <a:ext cx="26959" cy="34312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4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3" name="Freeform: Shape 111">
                <a:extLst>
                  <a:ext uri="{FF2B5EF4-FFF2-40B4-BE49-F238E27FC236}">
                    <a16:creationId xmlns:a16="http://schemas.microsoft.com/office/drawing/2014/main" id="{7833843F-1978-A906-A989-AE61C64800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241865"/>
                <a:ext cx="25734" cy="44115"/>
              </a:xfrm>
              <a:custGeom>
                <a:avLst/>
                <a:gdLst>
                  <a:gd name="T0" fmla="*/ 0 w 6"/>
                  <a:gd name="T1" fmla="*/ 10 h 10"/>
                  <a:gd name="T2" fmla="*/ 6 w 6"/>
                  <a:gd name="T3" fmla="*/ 8 h 10"/>
                  <a:gd name="T4" fmla="*/ 3 w 6"/>
                  <a:gd name="T5" fmla="*/ 0 h 10"/>
                  <a:gd name="T6" fmla="*/ 0 w 6"/>
                  <a:gd name="T7" fmla="*/ 0 h 10"/>
                  <a:gd name="T8" fmla="*/ 0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cubicBezTo>
                      <a:pt x="2" y="10"/>
                      <a:pt x="4" y="9"/>
                      <a:pt x="6" y="8"/>
                    </a:cubicBezTo>
                    <a:cubicBezTo>
                      <a:pt x="4" y="6"/>
                      <a:pt x="3" y="3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4" name="Freeform: Shape 112">
                <a:extLst>
                  <a:ext uri="{FF2B5EF4-FFF2-40B4-BE49-F238E27FC236}">
                    <a16:creationId xmlns:a16="http://schemas.microsoft.com/office/drawing/2014/main" id="{DCFA3B1D-0C3F-E305-27AB-2FD33BC2A7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43498" y="972275"/>
                <a:ext cx="115189" cy="110287"/>
              </a:xfrm>
              <a:custGeom>
                <a:avLst/>
                <a:gdLst>
                  <a:gd name="T0" fmla="*/ 26 w 26"/>
                  <a:gd name="T1" fmla="*/ 10 h 25"/>
                  <a:gd name="T2" fmla="*/ 21 w 26"/>
                  <a:gd name="T3" fmla="*/ 12 h 25"/>
                  <a:gd name="T4" fmla="*/ 19 w 26"/>
                  <a:gd name="T5" fmla="*/ 12 h 25"/>
                  <a:gd name="T6" fmla="*/ 18 w 26"/>
                  <a:gd name="T7" fmla="*/ 9 h 25"/>
                  <a:gd name="T8" fmla="*/ 19 w 26"/>
                  <a:gd name="T9" fmla="*/ 8 h 25"/>
                  <a:gd name="T10" fmla="*/ 24 w 26"/>
                  <a:gd name="T11" fmla="*/ 6 h 25"/>
                  <a:gd name="T12" fmla="*/ 22 w 26"/>
                  <a:gd name="T13" fmla="*/ 3 h 25"/>
                  <a:gd name="T14" fmla="*/ 19 w 26"/>
                  <a:gd name="T15" fmla="*/ 2 h 25"/>
                  <a:gd name="T16" fmla="*/ 18 w 26"/>
                  <a:gd name="T17" fmla="*/ 6 h 25"/>
                  <a:gd name="T18" fmla="*/ 16 w 26"/>
                  <a:gd name="T19" fmla="*/ 9 h 25"/>
                  <a:gd name="T20" fmla="*/ 16 w 26"/>
                  <a:gd name="T21" fmla="*/ 5 h 25"/>
                  <a:gd name="T22" fmla="*/ 14 w 26"/>
                  <a:gd name="T23" fmla="*/ 4 h 25"/>
                  <a:gd name="T24" fmla="*/ 14 w 26"/>
                  <a:gd name="T25" fmla="*/ 2 h 25"/>
                  <a:gd name="T26" fmla="*/ 13 w 26"/>
                  <a:gd name="T27" fmla="*/ 2 h 25"/>
                  <a:gd name="T28" fmla="*/ 13 w 26"/>
                  <a:gd name="T29" fmla="*/ 4 h 25"/>
                  <a:gd name="T30" fmla="*/ 11 w 26"/>
                  <a:gd name="T31" fmla="*/ 5 h 25"/>
                  <a:gd name="T32" fmla="*/ 11 w 26"/>
                  <a:gd name="T33" fmla="*/ 9 h 25"/>
                  <a:gd name="T34" fmla="*/ 9 w 26"/>
                  <a:gd name="T35" fmla="*/ 6 h 25"/>
                  <a:gd name="T36" fmla="*/ 8 w 26"/>
                  <a:gd name="T37" fmla="*/ 2 h 25"/>
                  <a:gd name="T38" fmla="*/ 5 w 26"/>
                  <a:gd name="T39" fmla="*/ 3 h 25"/>
                  <a:gd name="T40" fmla="*/ 2 w 26"/>
                  <a:gd name="T41" fmla="*/ 6 h 25"/>
                  <a:gd name="T42" fmla="*/ 8 w 26"/>
                  <a:gd name="T43" fmla="*/ 8 h 25"/>
                  <a:gd name="T44" fmla="*/ 9 w 26"/>
                  <a:gd name="T45" fmla="*/ 9 h 25"/>
                  <a:gd name="T46" fmla="*/ 8 w 26"/>
                  <a:gd name="T47" fmla="*/ 12 h 25"/>
                  <a:gd name="T48" fmla="*/ 6 w 26"/>
                  <a:gd name="T49" fmla="*/ 12 h 25"/>
                  <a:gd name="T50" fmla="*/ 1 w 26"/>
                  <a:gd name="T51" fmla="*/ 10 h 25"/>
                  <a:gd name="T52" fmla="*/ 0 w 26"/>
                  <a:gd name="T53" fmla="*/ 13 h 25"/>
                  <a:gd name="T54" fmla="*/ 2 w 26"/>
                  <a:gd name="T55" fmla="*/ 17 h 25"/>
                  <a:gd name="T56" fmla="*/ 5 w 26"/>
                  <a:gd name="T57" fmla="*/ 14 h 25"/>
                  <a:gd name="T58" fmla="*/ 9 w 26"/>
                  <a:gd name="T59" fmla="*/ 13 h 25"/>
                  <a:gd name="T60" fmla="*/ 6 w 26"/>
                  <a:gd name="T61" fmla="*/ 16 h 25"/>
                  <a:gd name="T62" fmla="*/ 7 w 26"/>
                  <a:gd name="T63" fmla="*/ 18 h 25"/>
                  <a:gd name="T64" fmla="*/ 6 w 26"/>
                  <a:gd name="T65" fmla="*/ 19 h 25"/>
                  <a:gd name="T66" fmla="*/ 7 w 26"/>
                  <a:gd name="T67" fmla="*/ 20 h 25"/>
                  <a:gd name="T68" fmla="*/ 8 w 26"/>
                  <a:gd name="T69" fmla="*/ 19 h 25"/>
                  <a:gd name="T70" fmla="*/ 10 w 26"/>
                  <a:gd name="T71" fmla="*/ 19 h 25"/>
                  <a:gd name="T72" fmla="*/ 13 w 26"/>
                  <a:gd name="T73" fmla="*/ 16 h 25"/>
                  <a:gd name="T74" fmla="*/ 12 w 26"/>
                  <a:gd name="T75" fmla="*/ 21 h 25"/>
                  <a:gd name="T76" fmla="*/ 9 w 26"/>
                  <a:gd name="T77" fmla="*/ 24 h 25"/>
                  <a:gd name="T78" fmla="*/ 13 w 26"/>
                  <a:gd name="T79" fmla="*/ 25 h 25"/>
                  <a:gd name="T80" fmla="*/ 16 w 26"/>
                  <a:gd name="T81" fmla="*/ 25 h 25"/>
                  <a:gd name="T82" fmla="*/ 14 w 26"/>
                  <a:gd name="T83" fmla="*/ 20 h 25"/>
                  <a:gd name="T84" fmla="*/ 14 w 26"/>
                  <a:gd name="T85" fmla="*/ 18 h 25"/>
                  <a:gd name="T86" fmla="*/ 17 w 26"/>
                  <a:gd name="T87" fmla="*/ 17 h 25"/>
                  <a:gd name="T88" fmla="*/ 18 w 26"/>
                  <a:gd name="T89" fmla="*/ 18 h 25"/>
                  <a:gd name="T90" fmla="*/ 20 w 26"/>
                  <a:gd name="T91" fmla="*/ 24 h 25"/>
                  <a:gd name="T92" fmla="*/ 23 w 26"/>
                  <a:gd name="T93" fmla="*/ 21 h 25"/>
                  <a:gd name="T94" fmla="*/ 24 w 26"/>
                  <a:gd name="T95" fmla="*/ 18 h 25"/>
                  <a:gd name="T96" fmla="*/ 20 w 26"/>
                  <a:gd name="T97" fmla="*/ 17 h 25"/>
                  <a:gd name="T98" fmla="*/ 17 w 26"/>
                  <a:gd name="T99" fmla="*/ 15 h 25"/>
                  <a:gd name="T100" fmla="*/ 20 w 26"/>
                  <a:gd name="T101" fmla="*/ 15 h 25"/>
                  <a:gd name="T102" fmla="*/ 22 w 26"/>
                  <a:gd name="T103" fmla="*/ 13 h 25"/>
                  <a:gd name="T104" fmla="*/ 24 w 26"/>
                  <a:gd name="T10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5">
                    <a:moveTo>
                      <a:pt x="26" y="12"/>
                    </a:move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0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5" y="9"/>
                      <a:pt x="14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9" y="11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10" y="14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3" y="16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4"/>
                      <a:pt x="17" y="14"/>
                      <a:pt x="17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6" y="13"/>
                      <a:pt x="26" y="13"/>
                      <a:pt x="26" y="13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5" name="Freeform: Shape 113">
                <a:extLst>
                  <a:ext uri="{FF2B5EF4-FFF2-40B4-BE49-F238E27FC236}">
                    <a16:creationId xmlns:a16="http://schemas.microsoft.com/office/drawing/2014/main" id="{865CDBBB-57A8-6054-C091-4A4F40BA222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15408" y="2124163"/>
                <a:ext cx="220574" cy="164205"/>
              </a:xfrm>
              <a:custGeom>
                <a:avLst/>
                <a:gdLst>
                  <a:gd name="T0" fmla="*/ 25 w 50"/>
                  <a:gd name="T1" fmla="*/ 0 h 37"/>
                  <a:gd name="T2" fmla="*/ 0 w 50"/>
                  <a:gd name="T3" fmla="*/ 25 h 37"/>
                  <a:gd name="T4" fmla="*/ 3 w 50"/>
                  <a:gd name="T5" fmla="*/ 37 h 37"/>
                  <a:gd name="T6" fmla="*/ 3 w 50"/>
                  <a:gd name="T7" fmla="*/ 30 h 37"/>
                  <a:gd name="T8" fmla="*/ 4 w 50"/>
                  <a:gd name="T9" fmla="*/ 27 h 37"/>
                  <a:gd name="T10" fmla="*/ 4 w 50"/>
                  <a:gd name="T11" fmla="*/ 25 h 37"/>
                  <a:gd name="T12" fmla="*/ 25 w 50"/>
                  <a:gd name="T13" fmla="*/ 4 h 37"/>
                  <a:gd name="T14" fmla="*/ 46 w 50"/>
                  <a:gd name="T15" fmla="*/ 25 h 37"/>
                  <a:gd name="T16" fmla="*/ 46 w 50"/>
                  <a:gd name="T17" fmla="*/ 27 h 37"/>
                  <a:gd name="T18" fmla="*/ 47 w 50"/>
                  <a:gd name="T19" fmla="*/ 30 h 37"/>
                  <a:gd name="T20" fmla="*/ 47 w 50"/>
                  <a:gd name="T21" fmla="*/ 37 h 37"/>
                  <a:gd name="T22" fmla="*/ 50 w 50"/>
                  <a:gd name="T23" fmla="*/ 25 h 37"/>
                  <a:gd name="T24" fmla="*/ 25 w 50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37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29"/>
                      <a:pt x="1" y="33"/>
                      <a:pt x="3" y="37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29"/>
                      <a:pt x="3" y="28"/>
                      <a:pt x="4" y="27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14"/>
                      <a:pt x="13" y="4"/>
                      <a:pt x="25" y="4"/>
                    </a:cubicBezTo>
                    <a:cubicBezTo>
                      <a:pt x="36" y="4"/>
                      <a:pt x="46" y="14"/>
                      <a:pt x="46" y="25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7" y="29"/>
                      <a:pt x="47" y="30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9" y="34"/>
                      <a:pt x="50" y="29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6" name="Freeform: Shape 114">
                <a:extLst>
                  <a:ext uri="{FF2B5EF4-FFF2-40B4-BE49-F238E27FC236}">
                    <a16:creationId xmlns:a16="http://schemas.microsoft.com/office/drawing/2014/main" id="{C11084BD-B242-FF72-F8BE-21B27594FB0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32564" y="2234450"/>
                <a:ext cx="49017" cy="89455"/>
              </a:xfrm>
              <a:custGeom>
                <a:avLst/>
                <a:gdLst>
                  <a:gd name="T0" fmla="*/ 1 w 11"/>
                  <a:gd name="T1" fmla="*/ 4 h 20"/>
                  <a:gd name="T2" fmla="*/ 0 w 11"/>
                  <a:gd name="T3" fmla="*/ 5 h 20"/>
                  <a:gd name="T4" fmla="*/ 0 w 11"/>
                  <a:gd name="T5" fmla="*/ 12 h 20"/>
                  <a:gd name="T6" fmla="*/ 0 w 11"/>
                  <a:gd name="T7" fmla="*/ 15 h 20"/>
                  <a:gd name="T8" fmla="*/ 8 w 11"/>
                  <a:gd name="T9" fmla="*/ 20 h 20"/>
                  <a:gd name="T10" fmla="*/ 11 w 11"/>
                  <a:gd name="T11" fmla="*/ 20 h 20"/>
                  <a:gd name="T12" fmla="*/ 11 w 11"/>
                  <a:gd name="T13" fmla="*/ 0 h 20"/>
                  <a:gd name="T14" fmla="*/ 8 w 11"/>
                  <a:gd name="T15" fmla="*/ 0 h 20"/>
                  <a:gd name="T16" fmla="*/ 1 w 11"/>
                  <a:gd name="T1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" y="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4" y="20"/>
                      <a:pt x="8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7" name="Freeform: Shape 115">
                <a:extLst>
                  <a:ext uri="{FF2B5EF4-FFF2-40B4-BE49-F238E27FC236}">
                    <a16:creationId xmlns:a16="http://schemas.microsoft.com/office/drawing/2014/main" id="{A2F53395-A00B-A679-09AB-FB02B34D9C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66134" y="2234450"/>
                <a:ext cx="47791" cy="89455"/>
              </a:xfrm>
              <a:custGeom>
                <a:avLst/>
                <a:gdLst>
                  <a:gd name="T0" fmla="*/ 11 w 11"/>
                  <a:gd name="T1" fmla="*/ 15 h 20"/>
                  <a:gd name="T2" fmla="*/ 11 w 11"/>
                  <a:gd name="T3" fmla="*/ 12 h 20"/>
                  <a:gd name="T4" fmla="*/ 11 w 11"/>
                  <a:gd name="T5" fmla="*/ 5 h 20"/>
                  <a:gd name="T6" fmla="*/ 11 w 11"/>
                  <a:gd name="T7" fmla="*/ 5 h 20"/>
                  <a:gd name="T8" fmla="*/ 4 w 11"/>
                  <a:gd name="T9" fmla="*/ 0 h 20"/>
                  <a:gd name="T10" fmla="*/ 0 w 11"/>
                  <a:gd name="T11" fmla="*/ 0 h 20"/>
                  <a:gd name="T12" fmla="*/ 0 w 11"/>
                  <a:gd name="T13" fmla="*/ 20 h 20"/>
                  <a:gd name="T14" fmla="*/ 4 w 11"/>
                  <a:gd name="T15" fmla="*/ 20 h 20"/>
                  <a:gd name="T16" fmla="*/ 11 w 11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1" y="15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7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8" y="20"/>
                      <a:pt x="11" y="18"/>
                      <a:pt x="11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8" name="Freeform: Shape 116">
                <a:extLst>
                  <a:ext uri="{FF2B5EF4-FFF2-40B4-BE49-F238E27FC236}">
                    <a16:creationId xmlns:a16="http://schemas.microsoft.com/office/drawing/2014/main" id="{3CA7CD3A-1377-4F17-0C27-1470857B50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12668" y="3687789"/>
                <a:ext cx="177685" cy="164205"/>
              </a:xfrm>
              <a:custGeom>
                <a:avLst/>
                <a:gdLst>
                  <a:gd name="T0" fmla="*/ 32 w 40"/>
                  <a:gd name="T1" fmla="*/ 16 h 37"/>
                  <a:gd name="T2" fmla="*/ 31 w 40"/>
                  <a:gd name="T3" fmla="*/ 13 h 37"/>
                  <a:gd name="T4" fmla="*/ 25 w 40"/>
                  <a:gd name="T5" fmla="*/ 14 h 37"/>
                  <a:gd name="T6" fmla="*/ 25 w 40"/>
                  <a:gd name="T7" fmla="*/ 9 h 37"/>
                  <a:gd name="T8" fmla="*/ 21 w 40"/>
                  <a:gd name="T9" fmla="*/ 11 h 37"/>
                  <a:gd name="T10" fmla="*/ 19 w 40"/>
                  <a:gd name="T11" fmla="*/ 5 h 37"/>
                  <a:gd name="T12" fmla="*/ 16 w 40"/>
                  <a:gd name="T13" fmla="*/ 6 h 37"/>
                  <a:gd name="T14" fmla="*/ 17 w 40"/>
                  <a:gd name="T15" fmla="*/ 12 h 37"/>
                  <a:gd name="T16" fmla="*/ 13 w 40"/>
                  <a:gd name="T17" fmla="*/ 6 h 37"/>
                  <a:gd name="T18" fmla="*/ 12 w 40"/>
                  <a:gd name="T19" fmla="*/ 0 h 37"/>
                  <a:gd name="T20" fmla="*/ 7 w 40"/>
                  <a:gd name="T21" fmla="*/ 2 h 37"/>
                  <a:gd name="T22" fmla="*/ 3 w 40"/>
                  <a:gd name="T23" fmla="*/ 7 h 37"/>
                  <a:gd name="T24" fmla="*/ 11 w 40"/>
                  <a:gd name="T25" fmla="*/ 10 h 37"/>
                  <a:gd name="T26" fmla="*/ 14 w 40"/>
                  <a:gd name="T27" fmla="*/ 12 h 37"/>
                  <a:gd name="T28" fmla="*/ 12 w 40"/>
                  <a:gd name="T29" fmla="*/ 16 h 37"/>
                  <a:gd name="T30" fmla="*/ 9 w 40"/>
                  <a:gd name="T31" fmla="*/ 16 h 37"/>
                  <a:gd name="T32" fmla="*/ 1 w 40"/>
                  <a:gd name="T33" fmla="*/ 12 h 37"/>
                  <a:gd name="T34" fmla="*/ 0 w 40"/>
                  <a:gd name="T35" fmla="*/ 18 h 37"/>
                  <a:gd name="T36" fmla="*/ 2 w 40"/>
                  <a:gd name="T37" fmla="*/ 23 h 37"/>
                  <a:gd name="T38" fmla="*/ 7 w 40"/>
                  <a:gd name="T39" fmla="*/ 19 h 37"/>
                  <a:gd name="T40" fmla="*/ 14 w 40"/>
                  <a:gd name="T41" fmla="*/ 18 h 37"/>
                  <a:gd name="T42" fmla="*/ 9 w 40"/>
                  <a:gd name="T43" fmla="*/ 22 h 37"/>
                  <a:gd name="T44" fmla="*/ 10 w 40"/>
                  <a:gd name="T45" fmla="*/ 25 h 37"/>
                  <a:gd name="T46" fmla="*/ 8 w 40"/>
                  <a:gd name="T47" fmla="*/ 27 h 37"/>
                  <a:gd name="T48" fmla="*/ 10 w 40"/>
                  <a:gd name="T49" fmla="*/ 29 h 37"/>
                  <a:gd name="T50" fmla="*/ 12 w 40"/>
                  <a:gd name="T51" fmla="*/ 27 h 37"/>
                  <a:gd name="T52" fmla="*/ 15 w 40"/>
                  <a:gd name="T53" fmla="*/ 28 h 37"/>
                  <a:gd name="T54" fmla="*/ 19 w 40"/>
                  <a:gd name="T55" fmla="*/ 23 h 37"/>
                  <a:gd name="T56" fmla="*/ 18 w 40"/>
                  <a:gd name="T57" fmla="*/ 30 h 37"/>
                  <a:gd name="T58" fmla="*/ 14 w 40"/>
                  <a:gd name="T59" fmla="*/ 35 h 37"/>
                  <a:gd name="T60" fmla="*/ 19 w 40"/>
                  <a:gd name="T61" fmla="*/ 37 h 37"/>
                  <a:gd name="T62" fmla="*/ 25 w 40"/>
                  <a:gd name="T63" fmla="*/ 36 h 37"/>
                  <a:gd name="T64" fmla="*/ 21 w 40"/>
                  <a:gd name="T65" fmla="*/ 28 h 37"/>
                  <a:gd name="T66" fmla="*/ 21 w 40"/>
                  <a:gd name="T67" fmla="*/ 25 h 37"/>
                  <a:gd name="T68" fmla="*/ 25 w 40"/>
                  <a:gd name="T69" fmla="*/ 24 h 37"/>
                  <a:gd name="T70" fmla="*/ 27 w 40"/>
                  <a:gd name="T71" fmla="*/ 26 h 37"/>
                  <a:gd name="T72" fmla="*/ 31 w 40"/>
                  <a:gd name="T73" fmla="*/ 34 h 37"/>
                  <a:gd name="T74" fmla="*/ 35 w 40"/>
                  <a:gd name="T75" fmla="*/ 30 h 37"/>
                  <a:gd name="T76" fmla="*/ 37 w 40"/>
                  <a:gd name="T77" fmla="*/ 25 h 37"/>
                  <a:gd name="T78" fmla="*/ 31 w 40"/>
                  <a:gd name="T79" fmla="*/ 24 h 37"/>
                  <a:gd name="T80" fmla="*/ 25 w 40"/>
                  <a:gd name="T81" fmla="*/ 21 h 37"/>
                  <a:gd name="T82" fmla="*/ 31 w 40"/>
                  <a:gd name="T83" fmla="*/ 21 h 37"/>
                  <a:gd name="T84" fmla="*/ 33 w 40"/>
                  <a:gd name="T85" fmla="*/ 18 h 37"/>
                  <a:gd name="T86" fmla="*/ 36 w 40"/>
                  <a:gd name="T8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" h="37">
                    <a:moveTo>
                      <a:pt x="34" y="15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1" y="13"/>
                      <a:pt x="31" y="13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5"/>
                      <a:pt x="26" y="14"/>
                      <a:pt x="25" y="14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7" y="10"/>
                      <a:pt x="25" y="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3" y="11"/>
                      <a:pt x="22" y="11"/>
                      <a:pt x="21" y="1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7"/>
                      <a:pt x="20" y="6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1"/>
                      <a:pt x="17" y="11"/>
                      <a:pt x="17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5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9"/>
                      <a:pt x="15" y="20"/>
                      <a:pt x="15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8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3" y="23"/>
                      <a:pt x="24" y="22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0"/>
                      <a:pt x="26" y="19"/>
                      <a:pt x="26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7"/>
                      <a:pt x="36" y="16"/>
                      <a:pt x="3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9" name="Freeform: Shape 117">
                <a:extLst>
                  <a:ext uri="{FF2B5EF4-FFF2-40B4-BE49-F238E27FC236}">
                    <a16:creationId xmlns:a16="http://schemas.microsoft.com/office/drawing/2014/main" id="{AA362627-B8DC-7836-DEF5-8256B325BB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1475919"/>
                <a:ext cx="115189" cy="113963"/>
              </a:xfrm>
              <a:custGeom>
                <a:avLst/>
                <a:gdLst>
                  <a:gd name="T0" fmla="*/ 25 w 26"/>
                  <a:gd name="T1" fmla="*/ 10 h 26"/>
                  <a:gd name="T2" fmla="*/ 20 w 26"/>
                  <a:gd name="T3" fmla="*/ 12 h 26"/>
                  <a:gd name="T4" fmla="*/ 18 w 26"/>
                  <a:gd name="T5" fmla="*/ 12 h 26"/>
                  <a:gd name="T6" fmla="*/ 17 w 26"/>
                  <a:gd name="T7" fmla="*/ 10 h 26"/>
                  <a:gd name="T8" fmla="*/ 18 w 26"/>
                  <a:gd name="T9" fmla="*/ 8 h 26"/>
                  <a:gd name="T10" fmla="*/ 24 w 26"/>
                  <a:gd name="T11" fmla="*/ 6 h 26"/>
                  <a:gd name="T12" fmla="*/ 21 w 26"/>
                  <a:gd name="T13" fmla="*/ 3 h 26"/>
                  <a:gd name="T14" fmla="*/ 18 w 26"/>
                  <a:gd name="T15" fmla="*/ 2 h 26"/>
                  <a:gd name="T16" fmla="*/ 17 w 26"/>
                  <a:gd name="T17" fmla="*/ 6 h 26"/>
                  <a:gd name="T18" fmla="*/ 15 w 26"/>
                  <a:gd name="T19" fmla="*/ 10 h 26"/>
                  <a:gd name="T20" fmla="*/ 15 w 26"/>
                  <a:gd name="T21" fmla="*/ 6 h 26"/>
                  <a:gd name="T22" fmla="*/ 13 w 26"/>
                  <a:gd name="T23" fmla="*/ 5 h 26"/>
                  <a:gd name="T24" fmla="*/ 13 w 26"/>
                  <a:gd name="T25" fmla="*/ 3 h 26"/>
                  <a:gd name="T26" fmla="*/ 12 w 26"/>
                  <a:gd name="T27" fmla="*/ 3 h 26"/>
                  <a:gd name="T28" fmla="*/ 12 w 26"/>
                  <a:gd name="T29" fmla="*/ 5 h 26"/>
                  <a:gd name="T30" fmla="*/ 10 w 26"/>
                  <a:gd name="T31" fmla="*/ 6 h 26"/>
                  <a:gd name="T32" fmla="*/ 10 w 26"/>
                  <a:gd name="T33" fmla="*/ 10 h 26"/>
                  <a:gd name="T34" fmla="*/ 8 w 26"/>
                  <a:gd name="T35" fmla="*/ 6 h 26"/>
                  <a:gd name="T36" fmla="*/ 7 w 26"/>
                  <a:gd name="T37" fmla="*/ 2 h 26"/>
                  <a:gd name="T38" fmla="*/ 4 w 26"/>
                  <a:gd name="T39" fmla="*/ 3 h 26"/>
                  <a:gd name="T40" fmla="*/ 2 w 26"/>
                  <a:gd name="T41" fmla="*/ 6 h 26"/>
                  <a:gd name="T42" fmla="*/ 7 w 26"/>
                  <a:gd name="T43" fmla="*/ 8 h 26"/>
                  <a:gd name="T44" fmla="*/ 8 w 26"/>
                  <a:gd name="T45" fmla="*/ 10 h 26"/>
                  <a:gd name="T46" fmla="*/ 7 w 26"/>
                  <a:gd name="T47" fmla="*/ 12 h 26"/>
                  <a:gd name="T48" fmla="*/ 5 w 26"/>
                  <a:gd name="T49" fmla="*/ 12 h 26"/>
                  <a:gd name="T50" fmla="*/ 0 w 26"/>
                  <a:gd name="T51" fmla="*/ 10 h 26"/>
                  <a:gd name="T52" fmla="*/ 0 w 26"/>
                  <a:gd name="T53" fmla="*/ 14 h 26"/>
                  <a:gd name="T54" fmla="*/ 1 w 26"/>
                  <a:gd name="T55" fmla="*/ 17 h 26"/>
                  <a:gd name="T56" fmla="*/ 4 w 26"/>
                  <a:gd name="T57" fmla="*/ 15 h 26"/>
                  <a:gd name="T58" fmla="*/ 9 w 26"/>
                  <a:gd name="T59" fmla="*/ 14 h 26"/>
                  <a:gd name="T60" fmla="*/ 6 w 26"/>
                  <a:gd name="T61" fmla="*/ 16 h 26"/>
                  <a:gd name="T62" fmla="*/ 6 w 26"/>
                  <a:gd name="T63" fmla="*/ 18 h 26"/>
                  <a:gd name="T64" fmla="*/ 5 w 26"/>
                  <a:gd name="T65" fmla="*/ 20 h 26"/>
                  <a:gd name="T66" fmla="*/ 6 w 26"/>
                  <a:gd name="T67" fmla="*/ 21 h 26"/>
                  <a:gd name="T68" fmla="*/ 7 w 26"/>
                  <a:gd name="T69" fmla="*/ 19 h 26"/>
                  <a:gd name="T70" fmla="*/ 9 w 26"/>
                  <a:gd name="T71" fmla="*/ 20 h 26"/>
                  <a:gd name="T72" fmla="*/ 12 w 26"/>
                  <a:gd name="T73" fmla="*/ 17 h 26"/>
                  <a:gd name="T74" fmla="*/ 11 w 26"/>
                  <a:gd name="T75" fmla="*/ 21 h 26"/>
                  <a:gd name="T76" fmla="*/ 9 w 26"/>
                  <a:gd name="T77" fmla="*/ 25 h 26"/>
                  <a:gd name="T78" fmla="*/ 12 w 26"/>
                  <a:gd name="T79" fmla="*/ 26 h 26"/>
                  <a:gd name="T80" fmla="*/ 16 w 26"/>
                  <a:gd name="T81" fmla="*/ 26 h 26"/>
                  <a:gd name="T82" fmla="*/ 13 w 26"/>
                  <a:gd name="T83" fmla="*/ 20 h 26"/>
                  <a:gd name="T84" fmla="*/ 13 w 26"/>
                  <a:gd name="T85" fmla="*/ 18 h 26"/>
                  <a:gd name="T86" fmla="*/ 16 w 26"/>
                  <a:gd name="T87" fmla="*/ 17 h 26"/>
                  <a:gd name="T88" fmla="*/ 17 w 26"/>
                  <a:gd name="T89" fmla="*/ 19 h 26"/>
                  <a:gd name="T90" fmla="*/ 19 w 26"/>
                  <a:gd name="T91" fmla="*/ 24 h 26"/>
                  <a:gd name="T92" fmla="*/ 22 w 26"/>
                  <a:gd name="T93" fmla="*/ 22 h 26"/>
                  <a:gd name="T94" fmla="*/ 24 w 26"/>
                  <a:gd name="T95" fmla="*/ 18 h 26"/>
                  <a:gd name="T96" fmla="*/ 19 w 26"/>
                  <a:gd name="T97" fmla="*/ 18 h 26"/>
                  <a:gd name="T98" fmla="*/ 16 w 26"/>
                  <a:gd name="T99" fmla="*/ 15 h 26"/>
                  <a:gd name="T100" fmla="*/ 20 w 26"/>
                  <a:gd name="T101" fmla="*/ 16 h 26"/>
                  <a:gd name="T102" fmla="*/ 21 w 26"/>
                  <a:gd name="T103" fmla="*/ 14 h 26"/>
                  <a:gd name="T104" fmla="*/ 23 w 26"/>
                  <a:gd name="T105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6">
                    <a:moveTo>
                      <a:pt x="26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10"/>
                      <a:pt x="14" y="9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9"/>
                      <a:pt x="11" y="10"/>
                      <a:pt x="10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4" y="17"/>
                      <a:pt x="15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4"/>
                      <a:pt x="17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6" y="14"/>
                      <a:pt x="26" y="14"/>
                      <a:pt x="26" y="14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0" name="Freeform: Shape 118">
                <a:extLst>
                  <a:ext uri="{FF2B5EF4-FFF2-40B4-BE49-F238E27FC236}">
                    <a16:creationId xmlns:a16="http://schemas.microsoft.com/office/drawing/2014/main" id="{7DD6A219-0F2B-9F86-DBFA-9D79C7A089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3984339"/>
                <a:ext cx="278169" cy="136021"/>
              </a:xfrm>
              <a:custGeom>
                <a:avLst/>
                <a:gdLst>
                  <a:gd name="T0" fmla="*/ 54 w 63"/>
                  <a:gd name="T1" fmla="*/ 22 h 31"/>
                  <a:gd name="T2" fmla="*/ 63 w 63"/>
                  <a:gd name="T3" fmla="*/ 11 h 31"/>
                  <a:gd name="T4" fmla="*/ 54 w 63"/>
                  <a:gd name="T5" fmla="*/ 0 h 31"/>
                  <a:gd name="T6" fmla="*/ 54 w 63"/>
                  <a:gd name="T7" fmla="*/ 5 h 31"/>
                  <a:gd name="T8" fmla="*/ 58 w 63"/>
                  <a:gd name="T9" fmla="*/ 11 h 31"/>
                  <a:gd name="T10" fmla="*/ 54 w 63"/>
                  <a:gd name="T11" fmla="*/ 17 h 31"/>
                  <a:gd name="T12" fmla="*/ 54 w 63"/>
                  <a:gd name="T13" fmla="*/ 22 h 31"/>
                  <a:gd name="T14" fmla="*/ 26 w 63"/>
                  <a:gd name="T15" fmla="*/ 31 h 31"/>
                  <a:gd name="T16" fmla="*/ 47 w 63"/>
                  <a:gd name="T17" fmla="*/ 21 h 31"/>
                  <a:gd name="T18" fmla="*/ 52 w 63"/>
                  <a:gd name="T19" fmla="*/ 22 h 31"/>
                  <a:gd name="T20" fmla="*/ 54 w 63"/>
                  <a:gd name="T21" fmla="*/ 22 h 31"/>
                  <a:gd name="T22" fmla="*/ 54 w 63"/>
                  <a:gd name="T23" fmla="*/ 17 h 31"/>
                  <a:gd name="T24" fmla="*/ 52 w 63"/>
                  <a:gd name="T25" fmla="*/ 17 h 31"/>
                  <a:gd name="T26" fmla="*/ 50 w 63"/>
                  <a:gd name="T27" fmla="*/ 17 h 31"/>
                  <a:gd name="T28" fmla="*/ 53 w 63"/>
                  <a:gd name="T29" fmla="*/ 5 h 31"/>
                  <a:gd name="T30" fmla="*/ 53 w 63"/>
                  <a:gd name="T31" fmla="*/ 5 h 31"/>
                  <a:gd name="T32" fmla="*/ 53 w 63"/>
                  <a:gd name="T33" fmla="*/ 5 h 31"/>
                  <a:gd name="T34" fmla="*/ 54 w 63"/>
                  <a:gd name="T35" fmla="*/ 5 h 31"/>
                  <a:gd name="T36" fmla="*/ 54 w 63"/>
                  <a:gd name="T37" fmla="*/ 0 h 31"/>
                  <a:gd name="T38" fmla="*/ 52 w 63"/>
                  <a:gd name="T39" fmla="*/ 0 h 31"/>
                  <a:gd name="T40" fmla="*/ 52 w 63"/>
                  <a:gd name="T41" fmla="*/ 0 h 31"/>
                  <a:gd name="T42" fmla="*/ 0 w 63"/>
                  <a:gd name="T43" fmla="*/ 0 h 31"/>
                  <a:gd name="T44" fmla="*/ 0 w 63"/>
                  <a:gd name="T45" fmla="*/ 5 h 31"/>
                  <a:gd name="T46" fmla="*/ 26 w 63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31">
                    <a:moveTo>
                      <a:pt x="54" y="22"/>
                    </a:moveTo>
                    <a:cubicBezTo>
                      <a:pt x="59" y="21"/>
                      <a:pt x="63" y="16"/>
                      <a:pt x="63" y="11"/>
                    </a:cubicBezTo>
                    <a:cubicBezTo>
                      <a:pt x="63" y="5"/>
                      <a:pt x="59" y="1"/>
                      <a:pt x="54" y="0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6" y="6"/>
                      <a:pt x="58" y="8"/>
                      <a:pt x="58" y="11"/>
                    </a:cubicBezTo>
                    <a:cubicBezTo>
                      <a:pt x="58" y="14"/>
                      <a:pt x="56" y="16"/>
                      <a:pt x="54" y="17"/>
                    </a:cubicBezTo>
                    <a:lnTo>
                      <a:pt x="54" y="22"/>
                    </a:lnTo>
                    <a:close/>
                    <a:moveTo>
                      <a:pt x="26" y="31"/>
                    </a:moveTo>
                    <a:cubicBezTo>
                      <a:pt x="35" y="31"/>
                      <a:pt x="42" y="27"/>
                      <a:pt x="47" y="21"/>
                    </a:cubicBezTo>
                    <a:cubicBezTo>
                      <a:pt x="49" y="22"/>
                      <a:pt x="50" y="22"/>
                      <a:pt x="52" y="22"/>
                    </a:cubicBezTo>
                    <a:cubicBezTo>
                      <a:pt x="53" y="22"/>
                      <a:pt x="53" y="22"/>
                      <a:pt x="54" y="22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3" y="17"/>
                      <a:pt x="53" y="17"/>
                      <a:pt x="52" y="17"/>
                    </a:cubicBezTo>
                    <a:cubicBezTo>
                      <a:pt x="51" y="17"/>
                      <a:pt x="50" y="17"/>
                      <a:pt x="50" y="17"/>
                    </a:cubicBezTo>
                    <a:cubicBezTo>
                      <a:pt x="52" y="13"/>
                      <a:pt x="53" y="9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5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1" name="Rectangle 119">
                <a:extLst>
                  <a:ext uri="{FF2B5EF4-FFF2-40B4-BE49-F238E27FC236}">
                    <a16:creationId xmlns:a16="http://schemas.microsoft.com/office/drawing/2014/main" id="{52D788CD-EA40-0AD6-B61E-B7B5973BD1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4133840"/>
                <a:ext cx="251210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2" name="Freeform: Shape 120">
                <a:extLst>
                  <a:ext uri="{FF2B5EF4-FFF2-40B4-BE49-F238E27FC236}">
                    <a16:creationId xmlns:a16="http://schemas.microsoft.com/office/drawing/2014/main" id="{39EE4437-5E8E-6A2F-0A9B-ABD288D9E76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21666" y="3921843"/>
                <a:ext cx="44115" cy="52693"/>
              </a:xfrm>
              <a:custGeom>
                <a:avLst/>
                <a:gdLst>
                  <a:gd name="T0" fmla="*/ 3 w 10"/>
                  <a:gd name="T1" fmla="*/ 6 h 12"/>
                  <a:gd name="T2" fmla="*/ 5 w 10"/>
                  <a:gd name="T3" fmla="*/ 11 h 12"/>
                  <a:gd name="T4" fmla="*/ 9 w 10"/>
                  <a:gd name="T5" fmla="*/ 2 h 12"/>
                  <a:gd name="T6" fmla="*/ 9 w 10"/>
                  <a:gd name="T7" fmla="*/ 0 h 12"/>
                  <a:gd name="T8" fmla="*/ 3 w 10"/>
                  <a:gd name="T9" fmla="*/ 1 h 12"/>
                  <a:gd name="T10" fmla="*/ 3 w 10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3" y="6"/>
                    </a:moveTo>
                    <a:cubicBezTo>
                      <a:pt x="0" y="7"/>
                      <a:pt x="2" y="12"/>
                      <a:pt x="5" y="11"/>
                    </a:cubicBezTo>
                    <a:cubicBezTo>
                      <a:pt x="9" y="9"/>
                      <a:pt x="10" y="5"/>
                      <a:pt x="9" y="2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4" y="3"/>
                      <a:pt x="5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3" name="Freeform: Shape 121">
                <a:extLst>
                  <a:ext uri="{FF2B5EF4-FFF2-40B4-BE49-F238E27FC236}">
                    <a16:creationId xmlns:a16="http://schemas.microsoft.com/office/drawing/2014/main" id="{3C550776-BC6A-8D4B-444B-F10FD36F615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87839" y="3908364"/>
                <a:ext cx="44115" cy="66172"/>
              </a:xfrm>
              <a:custGeom>
                <a:avLst/>
                <a:gdLst>
                  <a:gd name="T0" fmla="*/ 3 w 10"/>
                  <a:gd name="T1" fmla="*/ 9 h 15"/>
                  <a:gd name="T2" fmla="*/ 5 w 10"/>
                  <a:gd name="T3" fmla="*/ 14 h 15"/>
                  <a:gd name="T4" fmla="*/ 9 w 10"/>
                  <a:gd name="T5" fmla="*/ 5 h 15"/>
                  <a:gd name="T6" fmla="*/ 7 w 10"/>
                  <a:gd name="T7" fmla="*/ 0 h 15"/>
                  <a:gd name="T8" fmla="*/ 2 w 10"/>
                  <a:gd name="T9" fmla="*/ 1 h 15"/>
                  <a:gd name="T10" fmla="*/ 3 w 10"/>
                  <a:gd name="T1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3" y="9"/>
                    </a:moveTo>
                    <a:cubicBezTo>
                      <a:pt x="0" y="10"/>
                      <a:pt x="2" y="15"/>
                      <a:pt x="5" y="14"/>
                    </a:cubicBezTo>
                    <a:cubicBezTo>
                      <a:pt x="9" y="12"/>
                      <a:pt x="10" y="8"/>
                      <a:pt x="9" y="5"/>
                    </a:cubicBezTo>
                    <a:cubicBezTo>
                      <a:pt x="9" y="3"/>
                      <a:pt x="8" y="2"/>
                      <a:pt x="7" y="0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4"/>
                      <a:pt x="5" y="8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4" name="Freeform: Shape 122">
                <a:extLst>
                  <a:ext uri="{FF2B5EF4-FFF2-40B4-BE49-F238E27FC236}">
                    <a16:creationId xmlns:a16="http://schemas.microsoft.com/office/drawing/2014/main" id="{72123514-7174-C2B2-CA02-E4BEFAE3F7A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467215"/>
                <a:ext cx="75976" cy="35537"/>
              </a:xfrm>
              <a:custGeom>
                <a:avLst/>
                <a:gdLst>
                  <a:gd name="T0" fmla="*/ 0 w 62"/>
                  <a:gd name="T1" fmla="*/ 18 h 29"/>
                  <a:gd name="T2" fmla="*/ 22 w 62"/>
                  <a:gd name="T3" fmla="*/ 29 h 29"/>
                  <a:gd name="T4" fmla="*/ 62 w 62"/>
                  <a:gd name="T5" fmla="*/ 29 h 29"/>
                  <a:gd name="T6" fmla="*/ 7 w 62"/>
                  <a:gd name="T7" fmla="*/ 0 h 29"/>
                  <a:gd name="T8" fmla="*/ 0 w 62"/>
                  <a:gd name="T9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9">
                    <a:moveTo>
                      <a:pt x="0" y="18"/>
                    </a:moveTo>
                    <a:lnTo>
                      <a:pt x="22" y="29"/>
                    </a:lnTo>
                    <a:lnTo>
                      <a:pt x="62" y="29"/>
                    </a:lnTo>
                    <a:lnTo>
                      <a:pt x="7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5" name="Freeform: Shape 123">
                <a:extLst>
                  <a:ext uri="{FF2B5EF4-FFF2-40B4-BE49-F238E27FC236}">
                    <a16:creationId xmlns:a16="http://schemas.microsoft.com/office/drawing/2014/main" id="{9CDE6DC2-119F-5650-A10F-03C868E3B5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506428"/>
                <a:ext cx="186263" cy="93131"/>
              </a:xfrm>
              <a:custGeom>
                <a:avLst/>
                <a:gdLst>
                  <a:gd name="T0" fmla="*/ 62 w 152"/>
                  <a:gd name="T1" fmla="*/ 76 h 76"/>
                  <a:gd name="T2" fmla="*/ 123 w 152"/>
                  <a:gd name="T3" fmla="*/ 76 h 76"/>
                  <a:gd name="T4" fmla="*/ 123 w 152"/>
                  <a:gd name="T5" fmla="*/ 62 h 76"/>
                  <a:gd name="T6" fmla="*/ 152 w 152"/>
                  <a:gd name="T7" fmla="*/ 62 h 76"/>
                  <a:gd name="T8" fmla="*/ 152 w 152"/>
                  <a:gd name="T9" fmla="*/ 15 h 76"/>
                  <a:gd name="T10" fmla="*/ 123 w 152"/>
                  <a:gd name="T11" fmla="*/ 15 h 76"/>
                  <a:gd name="T12" fmla="*/ 123 w 152"/>
                  <a:gd name="T13" fmla="*/ 0 h 76"/>
                  <a:gd name="T14" fmla="*/ 69 w 152"/>
                  <a:gd name="T15" fmla="*/ 0 h 76"/>
                  <a:gd name="T16" fmla="*/ 62 w 152"/>
                  <a:gd name="T17" fmla="*/ 0 h 76"/>
                  <a:gd name="T18" fmla="*/ 62 w 152"/>
                  <a:gd name="T19" fmla="*/ 29 h 76"/>
                  <a:gd name="T20" fmla="*/ 90 w 152"/>
                  <a:gd name="T21" fmla="*/ 29 h 76"/>
                  <a:gd name="T22" fmla="*/ 90 w 152"/>
                  <a:gd name="T23" fmla="*/ 47 h 76"/>
                  <a:gd name="T24" fmla="*/ 62 w 152"/>
                  <a:gd name="T25" fmla="*/ 47 h 76"/>
                  <a:gd name="T26" fmla="*/ 62 w 152"/>
                  <a:gd name="T27" fmla="*/ 76 h 76"/>
                  <a:gd name="T28" fmla="*/ 0 w 152"/>
                  <a:gd name="T29" fmla="*/ 76 h 76"/>
                  <a:gd name="T30" fmla="*/ 62 w 152"/>
                  <a:gd name="T31" fmla="*/ 76 h 76"/>
                  <a:gd name="T32" fmla="*/ 62 w 152"/>
                  <a:gd name="T33" fmla="*/ 47 h 76"/>
                  <a:gd name="T34" fmla="*/ 29 w 152"/>
                  <a:gd name="T35" fmla="*/ 47 h 76"/>
                  <a:gd name="T36" fmla="*/ 29 w 152"/>
                  <a:gd name="T37" fmla="*/ 29 h 76"/>
                  <a:gd name="T38" fmla="*/ 29 w 152"/>
                  <a:gd name="T39" fmla="*/ 29 h 76"/>
                  <a:gd name="T40" fmla="*/ 62 w 152"/>
                  <a:gd name="T41" fmla="*/ 29 h 76"/>
                  <a:gd name="T42" fmla="*/ 62 w 152"/>
                  <a:gd name="T43" fmla="*/ 0 h 76"/>
                  <a:gd name="T44" fmla="*/ 33 w 152"/>
                  <a:gd name="T45" fmla="*/ 0 h 76"/>
                  <a:gd name="T46" fmla="*/ 0 w 152"/>
                  <a:gd name="T47" fmla="*/ 0 h 76"/>
                  <a:gd name="T48" fmla="*/ 0 w 152"/>
                  <a:gd name="T4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76">
                    <a:moveTo>
                      <a:pt x="62" y="76"/>
                    </a:moveTo>
                    <a:lnTo>
                      <a:pt x="123" y="76"/>
                    </a:lnTo>
                    <a:lnTo>
                      <a:pt x="123" y="62"/>
                    </a:lnTo>
                    <a:lnTo>
                      <a:pt x="152" y="62"/>
                    </a:lnTo>
                    <a:lnTo>
                      <a:pt x="152" y="15"/>
                    </a:lnTo>
                    <a:lnTo>
                      <a:pt x="123" y="15"/>
                    </a:lnTo>
                    <a:lnTo>
                      <a:pt x="123" y="0"/>
                    </a:lnTo>
                    <a:lnTo>
                      <a:pt x="69" y="0"/>
                    </a:lnTo>
                    <a:lnTo>
                      <a:pt x="62" y="0"/>
                    </a:lnTo>
                    <a:lnTo>
                      <a:pt x="62" y="29"/>
                    </a:lnTo>
                    <a:lnTo>
                      <a:pt x="90" y="29"/>
                    </a:lnTo>
                    <a:lnTo>
                      <a:pt x="90" y="47"/>
                    </a:lnTo>
                    <a:lnTo>
                      <a:pt x="62" y="47"/>
                    </a:lnTo>
                    <a:lnTo>
                      <a:pt x="62" y="76"/>
                    </a:lnTo>
                    <a:close/>
                    <a:moveTo>
                      <a:pt x="0" y="76"/>
                    </a:moveTo>
                    <a:lnTo>
                      <a:pt x="62" y="76"/>
                    </a:lnTo>
                    <a:lnTo>
                      <a:pt x="62" y="47"/>
                    </a:lnTo>
                    <a:lnTo>
                      <a:pt x="29" y="4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62" y="29"/>
                    </a:lnTo>
                    <a:lnTo>
                      <a:pt x="62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6" name="Freeform: Shape 124">
                <a:extLst>
                  <a:ext uri="{FF2B5EF4-FFF2-40B4-BE49-F238E27FC236}">
                    <a16:creationId xmlns:a16="http://schemas.microsoft.com/office/drawing/2014/main" id="{353F8246-90C9-4C60-F920-70EF790A28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64298" y="1038447"/>
                <a:ext cx="115189" cy="118865"/>
              </a:xfrm>
              <a:custGeom>
                <a:avLst/>
                <a:gdLst>
                  <a:gd name="T0" fmla="*/ 23 w 26"/>
                  <a:gd name="T1" fmla="*/ 19 h 27"/>
                  <a:gd name="T2" fmla="*/ 25 w 26"/>
                  <a:gd name="T3" fmla="*/ 20 h 27"/>
                  <a:gd name="T4" fmla="*/ 22 w 26"/>
                  <a:gd name="T5" fmla="*/ 24 h 27"/>
                  <a:gd name="T6" fmla="*/ 20 w 26"/>
                  <a:gd name="T7" fmla="*/ 22 h 27"/>
                  <a:gd name="T8" fmla="*/ 17 w 26"/>
                  <a:gd name="T9" fmla="*/ 24 h 27"/>
                  <a:gd name="T10" fmla="*/ 17 w 26"/>
                  <a:gd name="T11" fmla="*/ 26 h 27"/>
                  <a:gd name="T12" fmla="*/ 13 w 26"/>
                  <a:gd name="T13" fmla="*/ 27 h 27"/>
                  <a:gd name="T14" fmla="*/ 13 w 26"/>
                  <a:gd name="T15" fmla="*/ 21 h 27"/>
                  <a:gd name="T16" fmla="*/ 19 w 26"/>
                  <a:gd name="T17" fmla="*/ 18 h 27"/>
                  <a:gd name="T18" fmla="*/ 18 w 26"/>
                  <a:gd name="T19" fmla="*/ 8 h 27"/>
                  <a:gd name="T20" fmla="*/ 18 w 26"/>
                  <a:gd name="T21" fmla="*/ 8 h 27"/>
                  <a:gd name="T22" fmla="*/ 15 w 26"/>
                  <a:gd name="T23" fmla="*/ 6 h 27"/>
                  <a:gd name="T24" fmla="*/ 13 w 26"/>
                  <a:gd name="T25" fmla="*/ 6 h 27"/>
                  <a:gd name="T26" fmla="*/ 13 w 26"/>
                  <a:gd name="T27" fmla="*/ 0 h 27"/>
                  <a:gd name="T28" fmla="*/ 14 w 26"/>
                  <a:gd name="T29" fmla="*/ 0 h 27"/>
                  <a:gd name="T30" fmla="*/ 15 w 26"/>
                  <a:gd name="T31" fmla="*/ 2 h 27"/>
                  <a:gd name="T32" fmla="*/ 18 w 26"/>
                  <a:gd name="T33" fmla="*/ 3 h 27"/>
                  <a:gd name="T34" fmla="*/ 20 w 26"/>
                  <a:gd name="T35" fmla="*/ 2 h 27"/>
                  <a:gd name="T36" fmla="*/ 23 w 26"/>
                  <a:gd name="T37" fmla="*/ 5 h 27"/>
                  <a:gd name="T38" fmla="*/ 22 w 26"/>
                  <a:gd name="T39" fmla="*/ 7 h 27"/>
                  <a:gd name="T40" fmla="*/ 24 w 26"/>
                  <a:gd name="T41" fmla="*/ 10 h 27"/>
                  <a:gd name="T42" fmla="*/ 26 w 26"/>
                  <a:gd name="T43" fmla="*/ 10 h 27"/>
                  <a:gd name="T44" fmla="*/ 26 w 26"/>
                  <a:gd name="T45" fmla="*/ 15 h 27"/>
                  <a:gd name="T46" fmla="*/ 24 w 26"/>
                  <a:gd name="T47" fmla="*/ 15 h 27"/>
                  <a:gd name="T48" fmla="*/ 23 w 26"/>
                  <a:gd name="T49" fmla="*/ 19 h 27"/>
                  <a:gd name="T50" fmla="*/ 13 w 26"/>
                  <a:gd name="T51" fmla="*/ 27 h 27"/>
                  <a:gd name="T52" fmla="*/ 12 w 26"/>
                  <a:gd name="T53" fmla="*/ 27 h 27"/>
                  <a:gd name="T54" fmla="*/ 12 w 26"/>
                  <a:gd name="T55" fmla="*/ 25 h 27"/>
                  <a:gd name="T56" fmla="*/ 8 w 26"/>
                  <a:gd name="T57" fmla="*/ 24 h 27"/>
                  <a:gd name="T58" fmla="*/ 7 w 26"/>
                  <a:gd name="T59" fmla="*/ 25 h 27"/>
                  <a:gd name="T60" fmla="*/ 3 w 26"/>
                  <a:gd name="T61" fmla="*/ 22 h 27"/>
                  <a:gd name="T62" fmla="*/ 4 w 26"/>
                  <a:gd name="T63" fmla="*/ 20 h 27"/>
                  <a:gd name="T64" fmla="*/ 2 w 26"/>
                  <a:gd name="T65" fmla="*/ 17 h 27"/>
                  <a:gd name="T66" fmla="*/ 0 w 26"/>
                  <a:gd name="T67" fmla="*/ 17 h 27"/>
                  <a:gd name="T68" fmla="*/ 0 w 26"/>
                  <a:gd name="T69" fmla="*/ 12 h 27"/>
                  <a:gd name="T70" fmla="*/ 2 w 26"/>
                  <a:gd name="T71" fmla="*/ 12 h 27"/>
                  <a:gd name="T72" fmla="*/ 3 w 26"/>
                  <a:gd name="T73" fmla="*/ 8 h 27"/>
                  <a:gd name="T74" fmla="*/ 2 w 26"/>
                  <a:gd name="T75" fmla="*/ 7 h 27"/>
                  <a:gd name="T76" fmla="*/ 5 w 26"/>
                  <a:gd name="T77" fmla="*/ 3 h 27"/>
                  <a:gd name="T78" fmla="*/ 6 w 26"/>
                  <a:gd name="T79" fmla="*/ 4 h 27"/>
                  <a:gd name="T80" fmla="*/ 10 w 26"/>
                  <a:gd name="T81" fmla="*/ 3 h 27"/>
                  <a:gd name="T82" fmla="*/ 10 w 26"/>
                  <a:gd name="T83" fmla="*/ 1 h 27"/>
                  <a:gd name="T84" fmla="*/ 13 w 26"/>
                  <a:gd name="T85" fmla="*/ 0 h 27"/>
                  <a:gd name="T86" fmla="*/ 13 w 26"/>
                  <a:gd name="T87" fmla="*/ 6 h 27"/>
                  <a:gd name="T88" fmla="*/ 7 w 26"/>
                  <a:gd name="T89" fmla="*/ 9 h 27"/>
                  <a:gd name="T90" fmla="*/ 8 w 26"/>
                  <a:gd name="T91" fmla="*/ 19 h 27"/>
                  <a:gd name="T92" fmla="*/ 11 w 26"/>
                  <a:gd name="T93" fmla="*/ 21 h 27"/>
                  <a:gd name="T94" fmla="*/ 13 w 26"/>
                  <a:gd name="T95" fmla="*/ 21 h 27"/>
                  <a:gd name="T96" fmla="*/ 13 w 26"/>
                  <a:gd name="T9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" h="27">
                    <a:moveTo>
                      <a:pt x="23" y="19"/>
                    </a:moveTo>
                    <a:cubicBezTo>
                      <a:pt x="25" y="20"/>
                      <a:pt x="25" y="20"/>
                      <a:pt x="25" y="20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1"/>
                      <a:pt x="17" y="20"/>
                      <a:pt x="19" y="18"/>
                    </a:cubicBezTo>
                    <a:cubicBezTo>
                      <a:pt x="22" y="15"/>
                      <a:pt x="21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7"/>
                      <a:pt x="16" y="7"/>
                      <a:pt x="15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7" y="3"/>
                      <a:pt x="18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3" y="8"/>
                      <a:pt x="24" y="9"/>
                      <a:pt x="24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6"/>
                      <a:pt x="24" y="18"/>
                      <a:pt x="23" y="19"/>
                    </a:cubicBezTo>
                    <a:close/>
                    <a:moveTo>
                      <a:pt x="13" y="27"/>
                    </a:move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0" y="25"/>
                      <a:pt x="9" y="24"/>
                      <a:pt x="8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19"/>
                      <a:pt x="3" y="18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9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10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6"/>
                      <a:pt x="9" y="7"/>
                      <a:pt x="7" y="9"/>
                    </a:cubicBezTo>
                    <a:cubicBezTo>
                      <a:pt x="5" y="12"/>
                      <a:pt x="5" y="17"/>
                      <a:pt x="8" y="19"/>
                    </a:cubicBezTo>
                    <a:cubicBezTo>
                      <a:pt x="9" y="20"/>
                      <a:pt x="10" y="20"/>
                      <a:pt x="11" y="21"/>
                    </a:cubicBezTo>
                    <a:cubicBezTo>
                      <a:pt x="12" y="21"/>
                      <a:pt x="12" y="21"/>
                      <a:pt x="13" y="21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7" name="Freeform: Shape 125">
                <a:extLst>
                  <a:ext uri="{FF2B5EF4-FFF2-40B4-BE49-F238E27FC236}">
                    <a16:creationId xmlns:a16="http://schemas.microsoft.com/office/drawing/2014/main" id="{942BB8BA-B732-6E2F-216C-3DFE2FAB5B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0696" y="1236964"/>
                <a:ext cx="137246" cy="101709"/>
              </a:xfrm>
              <a:custGeom>
                <a:avLst/>
                <a:gdLst>
                  <a:gd name="T0" fmla="*/ 16 w 31"/>
                  <a:gd name="T1" fmla="*/ 0 h 23"/>
                  <a:gd name="T2" fmla="*/ 0 w 31"/>
                  <a:gd name="T3" fmla="*/ 15 h 23"/>
                  <a:gd name="T4" fmla="*/ 2 w 31"/>
                  <a:gd name="T5" fmla="*/ 23 h 23"/>
                  <a:gd name="T6" fmla="*/ 2 w 31"/>
                  <a:gd name="T7" fmla="*/ 19 h 23"/>
                  <a:gd name="T8" fmla="*/ 3 w 31"/>
                  <a:gd name="T9" fmla="*/ 17 h 23"/>
                  <a:gd name="T10" fmla="*/ 3 w 31"/>
                  <a:gd name="T11" fmla="*/ 15 h 23"/>
                  <a:gd name="T12" fmla="*/ 16 w 31"/>
                  <a:gd name="T13" fmla="*/ 3 h 23"/>
                  <a:gd name="T14" fmla="*/ 28 w 31"/>
                  <a:gd name="T15" fmla="*/ 15 h 23"/>
                  <a:gd name="T16" fmla="*/ 28 w 31"/>
                  <a:gd name="T17" fmla="*/ 17 h 23"/>
                  <a:gd name="T18" fmla="*/ 29 w 31"/>
                  <a:gd name="T19" fmla="*/ 19 h 23"/>
                  <a:gd name="T20" fmla="*/ 29 w 31"/>
                  <a:gd name="T21" fmla="*/ 23 h 23"/>
                  <a:gd name="T22" fmla="*/ 31 w 31"/>
                  <a:gd name="T23" fmla="*/ 15 h 23"/>
                  <a:gd name="T24" fmla="*/ 16 w 31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3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8"/>
                      <a:pt x="1" y="21"/>
                      <a:pt x="2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3" y="17"/>
                      <a:pt x="3" y="17"/>
                    </a:cubicBezTo>
                    <a:cubicBezTo>
                      <a:pt x="3" y="16"/>
                      <a:pt x="3" y="16"/>
                      <a:pt x="3" y="15"/>
                    </a:cubicBezTo>
                    <a:cubicBezTo>
                      <a:pt x="3" y="8"/>
                      <a:pt x="9" y="3"/>
                      <a:pt x="16" y="3"/>
                    </a:cubicBezTo>
                    <a:cubicBezTo>
                      <a:pt x="23" y="3"/>
                      <a:pt x="28" y="8"/>
                      <a:pt x="28" y="15"/>
                    </a:cubicBezTo>
                    <a:cubicBezTo>
                      <a:pt x="28" y="16"/>
                      <a:pt x="28" y="16"/>
                      <a:pt x="28" y="17"/>
                    </a:cubicBezTo>
                    <a:cubicBezTo>
                      <a:pt x="29" y="17"/>
                      <a:pt x="29" y="18"/>
                      <a:pt x="29" y="19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0" y="21"/>
                      <a:pt x="31" y="18"/>
                      <a:pt x="31" y="15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8" name="Freeform: Shape 126">
                <a:extLst>
                  <a:ext uri="{FF2B5EF4-FFF2-40B4-BE49-F238E27FC236}">
                    <a16:creationId xmlns:a16="http://schemas.microsoft.com/office/drawing/2014/main" id="{AAD147BF-AAF8-6D09-B962-ABD227A08E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44176" y="1308038"/>
                <a:ext cx="30635" cy="52693"/>
              </a:xfrm>
              <a:custGeom>
                <a:avLst/>
                <a:gdLst>
                  <a:gd name="T0" fmla="*/ 0 w 7"/>
                  <a:gd name="T1" fmla="*/ 2 h 12"/>
                  <a:gd name="T2" fmla="*/ 0 w 7"/>
                  <a:gd name="T3" fmla="*/ 3 h 12"/>
                  <a:gd name="T4" fmla="*/ 0 w 7"/>
                  <a:gd name="T5" fmla="*/ 7 h 12"/>
                  <a:gd name="T6" fmla="*/ 0 w 7"/>
                  <a:gd name="T7" fmla="*/ 8 h 12"/>
                  <a:gd name="T8" fmla="*/ 5 w 7"/>
                  <a:gd name="T9" fmla="*/ 12 h 12"/>
                  <a:gd name="T10" fmla="*/ 7 w 7"/>
                  <a:gd name="T11" fmla="*/ 12 h 12"/>
                  <a:gd name="T12" fmla="*/ 7 w 7"/>
                  <a:gd name="T13" fmla="*/ 0 h 12"/>
                  <a:gd name="T14" fmla="*/ 5 w 7"/>
                  <a:gd name="T15" fmla="*/ 0 h 12"/>
                  <a:gd name="T16" fmla="*/ 0 w 7"/>
                  <a:gd name="T1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9" name="Freeform: Shape 127">
                <a:extLst>
                  <a:ext uri="{FF2B5EF4-FFF2-40B4-BE49-F238E27FC236}">
                    <a16:creationId xmlns:a16="http://schemas.microsoft.com/office/drawing/2014/main" id="{4F3B9590-6715-62AB-FF52-6D55203ED8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23828" y="1308038"/>
                <a:ext cx="30635" cy="52693"/>
              </a:xfrm>
              <a:custGeom>
                <a:avLst/>
                <a:gdLst>
                  <a:gd name="T0" fmla="*/ 7 w 7"/>
                  <a:gd name="T1" fmla="*/ 8 h 12"/>
                  <a:gd name="T2" fmla="*/ 7 w 7"/>
                  <a:gd name="T3" fmla="*/ 7 h 12"/>
                  <a:gd name="T4" fmla="*/ 7 w 7"/>
                  <a:gd name="T5" fmla="*/ 3 h 12"/>
                  <a:gd name="T6" fmla="*/ 7 w 7"/>
                  <a:gd name="T7" fmla="*/ 2 h 12"/>
                  <a:gd name="T8" fmla="*/ 2 w 7"/>
                  <a:gd name="T9" fmla="*/ 0 h 12"/>
                  <a:gd name="T10" fmla="*/ 0 w 7"/>
                  <a:gd name="T11" fmla="*/ 0 h 12"/>
                  <a:gd name="T12" fmla="*/ 0 w 7"/>
                  <a:gd name="T13" fmla="*/ 12 h 12"/>
                  <a:gd name="T14" fmla="*/ 2 w 7"/>
                  <a:gd name="T15" fmla="*/ 12 h 12"/>
                  <a:gd name="T16" fmla="*/ 7 w 7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7" y="8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5" y="12"/>
                      <a:pt x="7" y="10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0" name="Freeform: Shape 128">
                <a:extLst>
                  <a:ext uri="{FF2B5EF4-FFF2-40B4-BE49-F238E27FC236}">
                    <a16:creationId xmlns:a16="http://schemas.microsoft.com/office/drawing/2014/main" id="{2794F4FD-0515-23D4-8854-4D086B0C8E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87034" y="2883918"/>
                <a:ext cx="186263" cy="137246"/>
              </a:xfrm>
              <a:custGeom>
                <a:avLst/>
                <a:gdLst>
                  <a:gd name="T0" fmla="*/ 28 w 42"/>
                  <a:gd name="T1" fmla="*/ 31 h 31"/>
                  <a:gd name="T2" fmla="*/ 42 w 42"/>
                  <a:gd name="T3" fmla="*/ 31 h 31"/>
                  <a:gd name="T4" fmla="*/ 42 w 42"/>
                  <a:gd name="T5" fmla="*/ 0 h 31"/>
                  <a:gd name="T6" fmla="*/ 28 w 42"/>
                  <a:gd name="T7" fmla="*/ 0 h 31"/>
                  <a:gd name="T8" fmla="*/ 28 w 42"/>
                  <a:gd name="T9" fmla="*/ 13 h 31"/>
                  <a:gd name="T10" fmla="*/ 38 w 42"/>
                  <a:gd name="T11" fmla="*/ 27 h 31"/>
                  <a:gd name="T12" fmla="*/ 28 w 42"/>
                  <a:gd name="T13" fmla="*/ 27 h 31"/>
                  <a:gd name="T14" fmla="*/ 28 w 42"/>
                  <a:gd name="T15" fmla="*/ 31 h 31"/>
                  <a:gd name="T16" fmla="*/ 19 w 42"/>
                  <a:gd name="T17" fmla="*/ 31 h 31"/>
                  <a:gd name="T18" fmla="*/ 28 w 42"/>
                  <a:gd name="T19" fmla="*/ 31 h 31"/>
                  <a:gd name="T20" fmla="*/ 28 w 42"/>
                  <a:gd name="T21" fmla="*/ 27 h 31"/>
                  <a:gd name="T22" fmla="*/ 22 w 42"/>
                  <a:gd name="T23" fmla="*/ 27 h 31"/>
                  <a:gd name="T24" fmla="*/ 21 w 42"/>
                  <a:gd name="T25" fmla="*/ 26 h 31"/>
                  <a:gd name="T26" fmla="*/ 19 w 42"/>
                  <a:gd name="T27" fmla="*/ 23 h 31"/>
                  <a:gd name="T28" fmla="*/ 19 w 42"/>
                  <a:gd name="T29" fmla="*/ 25 h 31"/>
                  <a:gd name="T30" fmla="*/ 20 w 42"/>
                  <a:gd name="T31" fmla="*/ 27 h 31"/>
                  <a:gd name="T32" fmla="*/ 19 w 42"/>
                  <a:gd name="T33" fmla="*/ 27 h 31"/>
                  <a:gd name="T34" fmla="*/ 19 w 42"/>
                  <a:gd name="T35" fmla="*/ 31 h 31"/>
                  <a:gd name="T36" fmla="*/ 28 w 42"/>
                  <a:gd name="T37" fmla="*/ 0 h 31"/>
                  <a:gd name="T38" fmla="*/ 19 w 42"/>
                  <a:gd name="T39" fmla="*/ 0 h 31"/>
                  <a:gd name="T40" fmla="*/ 19 w 42"/>
                  <a:gd name="T41" fmla="*/ 20 h 31"/>
                  <a:gd name="T42" fmla="*/ 26 w 42"/>
                  <a:gd name="T43" fmla="*/ 10 h 31"/>
                  <a:gd name="T44" fmla="*/ 26 w 42"/>
                  <a:gd name="T45" fmla="*/ 10 h 31"/>
                  <a:gd name="T46" fmla="*/ 28 w 42"/>
                  <a:gd name="T47" fmla="*/ 13 h 31"/>
                  <a:gd name="T48" fmla="*/ 28 w 42"/>
                  <a:gd name="T49" fmla="*/ 0 h 31"/>
                  <a:gd name="T50" fmla="*/ 12 w 42"/>
                  <a:gd name="T51" fmla="*/ 31 h 31"/>
                  <a:gd name="T52" fmla="*/ 19 w 42"/>
                  <a:gd name="T53" fmla="*/ 31 h 31"/>
                  <a:gd name="T54" fmla="*/ 19 w 42"/>
                  <a:gd name="T55" fmla="*/ 27 h 31"/>
                  <a:gd name="T56" fmla="*/ 14 w 42"/>
                  <a:gd name="T57" fmla="*/ 27 h 31"/>
                  <a:gd name="T58" fmla="*/ 12 w 42"/>
                  <a:gd name="T59" fmla="*/ 27 h 31"/>
                  <a:gd name="T60" fmla="*/ 12 w 42"/>
                  <a:gd name="T61" fmla="*/ 31 h 31"/>
                  <a:gd name="T62" fmla="*/ 19 w 42"/>
                  <a:gd name="T63" fmla="*/ 0 h 31"/>
                  <a:gd name="T64" fmla="*/ 12 w 42"/>
                  <a:gd name="T65" fmla="*/ 0 h 31"/>
                  <a:gd name="T66" fmla="*/ 12 w 42"/>
                  <a:gd name="T67" fmla="*/ 6 h 31"/>
                  <a:gd name="T68" fmla="*/ 13 w 42"/>
                  <a:gd name="T69" fmla="*/ 8 h 31"/>
                  <a:gd name="T70" fmla="*/ 12 w 42"/>
                  <a:gd name="T71" fmla="*/ 10 h 31"/>
                  <a:gd name="T72" fmla="*/ 12 w 42"/>
                  <a:gd name="T73" fmla="*/ 16 h 31"/>
                  <a:gd name="T74" fmla="*/ 12 w 42"/>
                  <a:gd name="T75" fmla="*/ 16 h 31"/>
                  <a:gd name="T76" fmla="*/ 17 w 42"/>
                  <a:gd name="T77" fmla="*/ 23 h 31"/>
                  <a:gd name="T78" fmla="*/ 19 w 42"/>
                  <a:gd name="T79" fmla="*/ 25 h 31"/>
                  <a:gd name="T80" fmla="*/ 19 w 42"/>
                  <a:gd name="T81" fmla="*/ 23 h 31"/>
                  <a:gd name="T82" fmla="*/ 18 w 42"/>
                  <a:gd name="T83" fmla="*/ 22 h 31"/>
                  <a:gd name="T84" fmla="*/ 19 w 42"/>
                  <a:gd name="T85" fmla="*/ 20 h 31"/>
                  <a:gd name="T86" fmla="*/ 19 w 42"/>
                  <a:gd name="T87" fmla="*/ 0 h 31"/>
                  <a:gd name="T88" fmla="*/ 0 w 42"/>
                  <a:gd name="T89" fmla="*/ 31 h 31"/>
                  <a:gd name="T90" fmla="*/ 12 w 42"/>
                  <a:gd name="T91" fmla="*/ 31 h 31"/>
                  <a:gd name="T92" fmla="*/ 12 w 42"/>
                  <a:gd name="T93" fmla="*/ 27 h 31"/>
                  <a:gd name="T94" fmla="*/ 4 w 42"/>
                  <a:gd name="T95" fmla="*/ 27 h 31"/>
                  <a:gd name="T96" fmla="*/ 4 w 42"/>
                  <a:gd name="T97" fmla="*/ 27 h 31"/>
                  <a:gd name="T98" fmla="*/ 12 w 42"/>
                  <a:gd name="T99" fmla="*/ 16 h 31"/>
                  <a:gd name="T100" fmla="*/ 12 w 42"/>
                  <a:gd name="T101" fmla="*/ 10 h 31"/>
                  <a:gd name="T102" fmla="*/ 10 w 42"/>
                  <a:gd name="T103" fmla="*/ 11 h 31"/>
                  <a:gd name="T104" fmla="*/ 6 w 42"/>
                  <a:gd name="T105" fmla="*/ 8 h 31"/>
                  <a:gd name="T106" fmla="*/ 10 w 42"/>
                  <a:gd name="T107" fmla="*/ 4 h 31"/>
                  <a:gd name="T108" fmla="*/ 10 w 42"/>
                  <a:gd name="T109" fmla="*/ 4 h 31"/>
                  <a:gd name="T110" fmla="*/ 12 w 42"/>
                  <a:gd name="T111" fmla="*/ 6 h 31"/>
                  <a:gd name="T112" fmla="*/ 12 w 42"/>
                  <a:gd name="T113" fmla="*/ 0 h 31"/>
                  <a:gd name="T114" fmla="*/ 0 w 42"/>
                  <a:gd name="T115" fmla="*/ 0 h 31"/>
                  <a:gd name="T116" fmla="*/ 0 w 42"/>
                  <a:gd name="T1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8" y="27"/>
                      <a:pt x="28" y="27"/>
                      <a:pt x="28" y="27"/>
                    </a:cubicBezTo>
                    <a:lnTo>
                      <a:pt x="28" y="31"/>
                    </a:lnTo>
                    <a:close/>
                    <a:moveTo>
                      <a:pt x="19" y="31"/>
                    </a:move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31"/>
                      <a:pt x="19" y="31"/>
                      <a:pt x="19" y="31"/>
                    </a:cubicBezTo>
                    <a:close/>
                    <a:moveTo>
                      <a:pt x="28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3"/>
                      <a:pt x="28" y="13"/>
                      <a:pt x="28" y="13"/>
                    </a:cubicBezTo>
                    <a:lnTo>
                      <a:pt x="28" y="0"/>
                    </a:lnTo>
                    <a:close/>
                    <a:moveTo>
                      <a:pt x="12" y="31"/>
                    </a:move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31"/>
                      <a:pt x="12" y="31"/>
                      <a:pt x="12" y="31"/>
                    </a:cubicBezTo>
                    <a:close/>
                    <a:moveTo>
                      <a:pt x="19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3" y="7"/>
                      <a:pt x="13" y="8"/>
                    </a:cubicBezTo>
                    <a:cubicBezTo>
                      <a:pt x="13" y="8"/>
                      <a:pt x="13" y="9"/>
                      <a:pt x="12" y="10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0"/>
                      <a:pt x="19" y="20"/>
                      <a:pt x="19" y="20"/>
                    </a:cubicBezTo>
                    <a:lnTo>
                      <a:pt x="19" y="0"/>
                    </a:lnTo>
                    <a:close/>
                    <a:moveTo>
                      <a:pt x="0" y="31"/>
                    </a:move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1" y="11"/>
                      <a:pt x="10" y="11"/>
                    </a:cubicBezTo>
                    <a:cubicBezTo>
                      <a:pt x="8" y="11"/>
                      <a:pt x="6" y="9"/>
                      <a:pt x="6" y="8"/>
                    </a:cubicBezTo>
                    <a:cubicBezTo>
                      <a:pt x="6" y="6"/>
                      <a:pt x="8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1" name="Freeform: Shape 129">
                <a:extLst>
                  <a:ext uri="{FF2B5EF4-FFF2-40B4-BE49-F238E27FC236}">
                    <a16:creationId xmlns:a16="http://schemas.microsoft.com/office/drawing/2014/main" id="{5637A7DC-9E65-7FE5-80BA-060D82ABC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1895010"/>
                <a:ext cx="93131" cy="115189"/>
              </a:xfrm>
              <a:custGeom>
                <a:avLst/>
                <a:gdLst>
                  <a:gd name="T0" fmla="*/ 3 w 21"/>
                  <a:gd name="T1" fmla="*/ 23 h 26"/>
                  <a:gd name="T2" fmla="*/ 3 w 21"/>
                  <a:gd name="T3" fmla="*/ 22 h 26"/>
                  <a:gd name="T4" fmla="*/ 3 w 21"/>
                  <a:gd name="T5" fmla="*/ 22 h 26"/>
                  <a:gd name="T6" fmla="*/ 3 w 21"/>
                  <a:gd name="T7" fmla="*/ 6 h 26"/>
                  <a:gd name="T8" fmla="*/ 18 w 21"/>
                  <a:gd name="T9" fmla="*/ 6 h 26"/>
                  <a:gd name="T10" fmla="*/ 18 w 21"/>
                  <a:gd name="T11" fmla="*/ 17 h 26"/>
                  <a:gd name="T12" fmla="*/ 17 w 21"/>
                  <a:gd name="T13" fmla="*/ 17 h 26"/>
                  <a:gd name="T14" fmla="*/ 12 w 21"/>
                  <a:gd name="T15" fmla="*/ 22 h 26"/>
                  <a:gd name="T16" fmla="*/ 17 w 21"/>
                  <a:gd name="T17" fmla="*/ 26 h 26"/>
                  <a:gd name="T18" fmla="*/ 21 w 21"/>
                  <a:gd name="T19" fmla="*/ 22 h 26"/>
                  <a:gd name="T20" fmla="*/ 21 w 21"/>
                  <a:gd name="T21" fmla="*/ 22 h 26"/>
                  <a:gd name="T22" fmla="*/ 21 w 21"/>
                  <a:gd name="T23" fmla="*/ 22 h 26"/>
                  <a:gd name="T24" fmla="*/ 21 w 21"/>
                  <a:gd name="T25" fmla="*/ 6 h 26"/>
                  <a:gd name="T26" fmla="*/ 21 w 21"/>
                  <a:gd name="T27" fmla="*/ 0 h 26"/>
                  <a:gd name="T28" fmla="*/ 18 w 21"/>
                  <a:gd name="T29" fmla="*/ 0 h 26"/>
                  <a:gd name="T30" fmla="*/ 3 w 21"/>
                  <a:gd name="T31" fmla="*/ 0 h 26"/>
                  <a:gd name="T32" fmla="*/ 0 w 21"/>
                  <a:gd name="T33" fmla="*/ 0 h 26"/>
                  <a:gd name="T34" fmla="*/ 0 w 21"/>
                  <a:gd name="T35" fmla="*/ 6 h 26"/>
                  <a:gd name="T36" fmla="*/ 0 w 21"/>
                  <a:gd name="T37" fmla="*/ 17 h 26"/>
                  <a:gd name="T38" fmla="*/ 0 w 21"/>
                  <a:gd name="T39" fmla="*/ 17 h 26"/>
                  <a:gd name="T40" fmla="*/ 3 w 21"/>
                  <a:gd name="T41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6">
                    <a:moveTo>
                      <a:pt x="3" y="23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7" y="17"/>
                      <a:pt x="17" y="17"/>
                    </a:cubicBezTo>
                    <a:cubicBezTo>
                      <a:pt x="14" y="17"/>
                      <a:pt x="12" y="19"/>
                      <a:pt x="12" y="22"/>
                    </a:cubicBezTo>
                    <a:cubicBezTo>
                      <a:pt x="12" y="24"/>
                      <a:pt x="14" y="26"/>
                      <a:pt x="17" y="26"/>
                    </a:cubicBezTo>
                    <a:cubicBezTo>
                      <a:pt x="19" y="26"/>
                      <a:pt x="21" y="24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9"/>
                      <a:pt x="2" y="21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8" name="Group 59">
              <a:extLst>
                <a:ext uri="{FF2B5EF4-FFF2-40B4-BE49-F238E27FC236}">
                  <a16:creationId xmlns:a16="http://schemas.microsoft.com/office/drawing/2014/main" id="{F36FFE12-57CE-6CF3-A56B-B9410ABBA1D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698196" y="1819393"/>
              <a:ext cx="5062269" cy="5038607"/>
              <a:chOff x="4476326" y="1364544"/>
              <a:chExt cx="3796702" cy="3778956"/>
            </a:xfrm>
            <a:grpFill/>
          </p:grpSpPr>
          <p:sp>
            <p:nvSpPr>
              <p:cNvPr id="19" name="Freeform: Shape 61">
                <a:extLst>
                  <a:ext uri="{FF2B5EF4-FFF2-40B4-BE49-F238E27FC236}">
                    <a16:creationId xmlns:a16="http://schemas.microsoft.com/office/drawing/2014/main" id="{92531660-55DC-178C-D14A-8BB2BBC938C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9783" y="1386364"/>
                <a:ext cx="2829064" cy="2829064"/>
              </a:xfrm>
              <a:custGeom>
                <a:avLst/>
                <a:gdLst>
                  <a:gd name="T0" fmla="*/ 315 w 630"/>
                  <a:gd name="T1" fmla="*/ 19 h 630"/>
                  <a:gd name="T2" fmla="*/ 611 w 630"/>
                  <a:gd name="T3" fmla="*/ 315 h 630"/>
                  <a:gd name="T4" fmla="*/ 315 w 630"/>
                  <a:gd name="T5" fmla="*/ 611 h 630"/>
                  <a:gd name="T6" fmla="*/ 315 w 630"/>
                  <a:gd name="T7" fmla="*/ 630 h 630"/>
                  <a:gd name="T8" fmla="*/ 630 w 630"/>
                  <a:gd name="T9" fmla="*/ 315 h 630"/>
                  <a:gd name="T10" fmla="*/ 315 w 630"/>
                  <a:gd name="T11" fmla="*/ 0 h 630"/>
                  <a:gd name="T12" fmla="*/ 315 w 630"/>
                  <a:gd name="T13" fmla="*/ 19 h 630"/>
                  <a:gd name="T14" fmla="*/ 315 w 630"/>
                  <a:gd name="T15" fmla="*/ 611 h 630"/>
                  <a:gd name="T16" fmla="*/ 19 w 630"/>
                  <a:gd name="T17" fmla="*/ 315 h 630"/>
                  <a:gd name="T18" fmla="*/ 315 w 630"/>
                  <a:gd name="T19" fmla="*/ 19 h 630"/>
                  <a:gd name="T20" fmla="*/ 315 w 630"/>
                  <a:gd name="T21" fmla="*/ 0 h 630"/>
                  <a:gd name="T22" fmla="*/ 0 w 630"/>
                  <a:gd name="T23" fmla="*/ 315 h 630"/>
                  <a:gd name="T24" fmla="*/ 315 w 630"/>
                  <a:gd name="T25" fmla="*/ 630 h 630"/>
                  <a:gd name="T26" fmla="*/ 315 w 630"/>
                  <a:gd name="T27" fmla="*/ 611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0" h="630">
                    <a:moveTo>
                      <a:pt x="315" y="19"/>
                    </a:moveTo>
                    <a:cubicBezTo>
                      <a:pt x="479" y="19"/>
                      <a:pt x="611" y="152"/>
                      <a:pt x="611" y="315"/>
                    </a:cubicBezTo>
                    <a:cubicBezTo>
                      <a:pt x="611" y="479"/>
                      <a:pt x="479" y="611"/>
                      <a:pt x="315" y="611"/>
                    </a:cubicBezTo>
                    <a:cubicBezTo>
                      <a:pt x="315" y="630"/>
                      <a:pt x="315" y="630"/>
                      <a:pt x="315" y="630"/>
                    </a:cubicBezTo>
                    <a:cubicBezTo>
                      <a:pt x="489" y="630"/>
                      <a:pt x="630" y="489"/>
                      <a:pt x="630" y="315"/>
                    </a:cubicBezTo>
                    <a:cubicBezTo>
                      <a:pt x="630" y="141"/>
                      <a:pt x="489" y="0"/>
                      <a:pt x="315" y="0"/>
                    </a:cubicBezTo>
                    <a:lnTo>
                      <a:pt x="315" y="19"/>
                    </a:lnTo>
                    <a:close/>
                    <a:moveTo>
                      <a:pt x="315" y="611"/>
                    </a:moveTo>
                    <a:cubicBezTo>
                      <a:pt x="152" y="611"/>
                      <a:pt x="19" y="479"/>
                      <a:pt x="19" y="315"/>
                    </a:cubicBezTo>
                    <a:cubicBezTo>
                      <a:pt x="19" y="152"/>
                      <a:pt x="152" y="19"/>
                      <a:pt x="315" y="19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141" y="0"/>
                      <a:pt x="0" y="141"/>
                      <a:pt x="0" y="315"/>
                    </a:cubicBezTo>
                    <a:cubicBezTo>
                      <a:pt x="0" y="489"/>
                      <a:pt x="141" y="630"/>
                      <a:pt x="315" y="630"/>
                    </a:cubicBezTo>
                    <a:lnTo>
                      <a:pt x="315" y="6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" name="Freeform: Shape 62">
                <a:extLst>
                  <a:ext uri="{FF2B5EF4-FFF2-40B4-BE49-F238E27FC236}">
                    <a16:creationId xmlns:a16="http://schemas.microsoft.com/office/drawing/2014/main" id="{287F60A3-FD38-9AE9-CA51-96800D34FAE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96145" y="3801414"/>
                <a:ext cx="1376883" cy="1342086"/>
              </a:xfrm>
              <a:custGeom>
                <a:avLst/>
                <a:gdLst>
                  <a:gd name="connsiteX0" fmla="*/ 246478 w 1376883"/>
                  <a:gd name="connsiteY0" fmla="*/ 0 h 1342086"/>
                  <a:gd name="connsiteX1" fmla="*/ 1376883 w 1376883"/>
                  <a:gd name="connsiteY1" fmla="*/ 1342086 h 1342086"/>
                  <a:gd name="connsiteX2" fmla="*/ 964218 w 1376883"/>
                  <a:gd name="connsiteY2" fmla="*/ 1342086 h 1342086"/>
                  <a:gd name="connsiteX3" fmla="*/ 0 w 1376883"/>
                  <a:gd name="connsiteY3" fmla="*/ 201522 h 134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6883" h="1342086">
                    <a:moveTo>
                      <a:pt x="246478" y="0"/>
                    </a:moveTo>
                    <a:lnTo>
                      <a:pt x="1376883" y="1342086"/>
                    </a:lnTo>
                    <a:lnTo>
                      <a:pt x="964218" y="1342086"/>
                    </a:lnTo>
                    <a:lnTo>
                      <a:pt x="0" y="2015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" name="Freeform: Shape 63">
                <a:extLst>
                  <a:ext uri="{FF2B5EF4-FFF2-40B4-BE49-F238E27FC236}">
                    <a16:creationId xmlns:a16="http://schemas.microsoft.com/office/drawing/2014/main" id="{EE65A15C-8862-CA7E-2C9A-6340861157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10884" y="3702203"/>
                <a:ext cx="466602" cy="430948"/>
              </a:xfrm>
              <a:custGeom>
                <a:avLst/>
                <a:gdLst>
                  <a:gd name="T0" fmla="*/ 79 w 104"/>
                  <a:gd name="T1" fmla="*/ 0 h 96"/>
                  <a:gd name="T2" fmla="*/ 0 w 104"/>
                  <a:gd name="T3" fmla="*/ 65 h 96"/>
                  <a:gd name="T4" fmla="*/ 25 w 104"/>
                  <a:gd name="T5" fmla="*/ 96 h 96"/>
                  <a:gd name="T6" fmla="*/ 104 w 104"/>
                  <a:gd name="T7" fmla="*/ 31 h 96"/>
                  <a:gd name="T8" fmla="*/ 79 w 104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96">
                    <a:moveTo>
                      <a:pt x="79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63" y="85"/>
                      <a:pt x="89" y="63"/>
                      <a:pt x="104" y="31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" name="Freeform: Shape 64">
                <a:extLst>
                  <a:ext uri="{FF2B5EF4-FFF2-40B4-BE49-F238E27FC236}">
                    <a16:creationId xmlns:a16="http://schemas.microsoft.com/office/drawing/2014/main" id="{D7A7F724-75C1-06F7-9E44-329E5F436BE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76326" y="1364544"/>
                <a:ext cx="3260012" cy="2853867"/>
              </a:xfrm>
              <a:custGeom>
                <a:avLst/>
                <a:gdLst>
                  <a:gd name="T0" fmla="*/ 363 w 726"/>
                  <a:gd name="T1" fmla="*/ 636 h 636"/>
                  <a:gd name="T2" fmla="*/ 516 w 726"/>
                  <a:gd name="T3" fmla="*/ 597 h 636"/>
                  <a:gd name="T4" fmla="*/ 642 w 726"/>
                  <a:gd name="T5" fmla="*/ 166 h 636"/>
                  <a:gd name="T6" fmla="*/ 363 w 726"/>
                  <a:gd name="T7" fmla="*/ 0 h 636"/>
                  <a:gd name="T8" fmla="*/ 363 w 726"/>
                  <a:gd name="T9" fmla="*/ 18 h 636"/>
                  <a:gd name="T10" fmla="*/ 627 w 726"/>
                  <a:gd name="T11" fmla="*/ 174 h 636"/>
                  <a:gd name="T12" fmla="*/ 507 w 726"/>
                  <a:gd name="T13" fmla="*/ 582 h 636"/>
                  <a:gd name="T14" fmla="*/ 363 w 726"/>
                  <a:gd name="T15" fmla="*/ 618 h 636"/>
                  <a:gd name="T16" fmla="*/ 363 w 726"/>
                  <a:gd name="T17" fmla="*/ 636 h 636"/>
                  <a:gd name="T18" fmla="*/ 211 w 726"/>
                  <a:gd name="T19" fmla="*/ 39 h 636"/>
                  <a:gd name="T20" fmla="*/ 84 w 726"/>
                  <a:gd name="T21" fmla="*/ 471 h 636"/>
                  <a:gd name="T22" fmla="*/ 363 w 726"/>
                  <a:gd name="T23" fmla="*/ 636 h 636"/>
                  <a:gd name="T24" fmla="*/ 363 w 726"/>
                  <a:gd name="T25" fmla="*/ 618 h 636"/>
                  <a:gd name="T26" fmla="*/ 100 w 726"/>
                  <a:gd name="T27" fmla="*/ 462 h 636"/>
                  <a:gd name="T28" fmla="*/ 219 w 726"/>
                  <a:gd name="T29" fmla="*/ 55 h 636"/>
                  <a:gd name="T30" fmla="*/ 363 w 726"/>
                  <a:gd name="T31" fmla="*/ 18 h 636"/>
                  <a:gd name="T32" fmla="*/ 363 w 726"/>
                  <a:gd name="T33" fmla="*/ 0 h 636"/>
                  <a:gd name="T34" fmla="*/ 211 w 726"/>
                  <a:gd name="T35" fmla="*/ 39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6" h="636">
                    <a:moveTo>
                      <a:pt x="363" y="636"/>
                    </a:moveTo>
                    <a:cubicBezTo>
                      <a:pt x="415" y="636"/>
                      <a:pt x="467" y="623"/>
                      <a:pt x="516" y="597"/>
                    </a:cubicBezTo>
                    <a:cubicBezTo>
                      <a:pt x="670" y="513"/>
                      <a:pt x="726" y="320"/>
                      <a:pt x="642" y="166"/>
                    </a:cubicBezTo>
                    <a:cubicBezTo>
                      <a:pt x="584" y="60"/>
                      <a:pt x="476" y="0"/>
                      <a:pt x="363" y="0"/>
                    </a:cubicBezTo>
                    <a:cubicBezTo>
                      <a:pt x="363" y="18"/>
                      <a:pt x="363" y="18"/>
                      <a:pt x="363" y="18"/>
                    </a:cubicBezTo>
                    <a:cubicBezTo>
                      <a:pt x="469" y="18"/>
                      <a:pt x="572" y="74"/>
                      <a:pt x="627" y="174"/>
                    </a:cubicBezTo>
                    <a:cubicBezTo>
                      <a:pt x="706" y="320"/>
                      <a:pt x="653" y="502"/>
                      <a:pt x="507" y="582"/>
                    </a:cubicBezTo>
                    <a:cubicBezTo>
                      <a:pt x="462" y="607"/>
                      <a:pt x="412" y="619"/>
                      <a:pt x="363" y="618"/>
                    </a:cubicBezTo>
                    <a:lnTo>
                      <a:pt x="363" y="636"/>
                    </a:lnTo>
                    <a:close/>
                    <a:moveTo>
                      <a:pt x="211" y="39"/>
                    </a:moveTo>
                    <a:cubicBezTo>
                      <a:pt x="57" y="124"/>
                      <a:pt x="0" y="317"/>
                      <a:pt x="84" y="471"/>
                    </a:cubicBezTo>
                    <a:cubicBezTo>
                      <a:pt x="142" y="576"/>
                      <a:pt x="251" y="636"/>
                      <a:pt x="363" y="636"/>
                    </a:cubicBezTo>
                    <a:cubicBezTo>
                      <a:pt x="363" y="618"/>
                      <a:pt x="363" y="618"/>
                      <a:pt x="363" y="618"/>
                    </a:cubicBezTo>
                    <a:cubicBezTo>
                      <a:pt x="257" y="618"/>
                      <a:pt x="154" y="562"/>
                      <a:pt x="100" y="462"/>
                    </a:cubicBezTo>
                    <a:cubicBezTo>
                      <a:pt x="20" y="317"/>
                      <a:pt x="74" y="134"/>
                      <a:pt x="219" y="55"/>
                    </a:cubicBezTo>
                    <a:cubicBezTo>
                      <a:pt x="265" y="30"/>
                      <a:pt x="315" y="18"/>
                      <a:pt x="363" y="18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12" y="0"/>
                      <a:pt x="259" y="13"/>
                      <a:pt x="21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1BA3974B-6D86-4BD9-9B33-CC6C71D95913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2BC374E-60FA-9386-112E-20A6F028340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5C2FA87-3CFE-A1B9-BF24-45A4B20F80CB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095BAFEE-C139-98BC-C650-BDE8C3F881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921559D-42EE-757A-05C8-BB511B078D2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ACBFD04-CA8B-2A1A-B554-E3B5E780892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671CBC9B-4360-9CBD-2E8A-038FE9F5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432" y="2637586"/>
            <a:ext cx="2164080" cy="71183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目录</a:t>
            </a:r>
            <a:b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br>
            <a:r>
              <a:rPr lang="en-US" altLang="zh-CN" sz="18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1300" b="1" i="1" dirty="0"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ADEC9C5-36E3-FB65-A3B2-28B1BA852390}"/>
              </a:ext>
            </a:extLst>
          </p:cNvPr>
          <p:cNvGrpSpPr/>
          <p:nvPr/>
        </p:nvGrpSpPr>
        <p:grpSpPr>
          <a:xfrm>
            <a:off x="7300452" y="816635"/>
            <a:ext cx="3372628" cy="743446"/>
            <a:chOff x="7300452" y="2048744"/>
            <a:chExt cx="3372628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67AF4704-74C8-5DB3-B90C-88A0D56A7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E19C61B9-18EA-9D01-87CD-34EEEB211C0F}"/>
                </a:ext>
              </a:extLst>
            </p:cNvPr>
            <p:cNvGrpSpPr/>
            <p:nvPr/>
          </p:nvGrpSpPr>
          <p:grpSpPr>
            <a:xfrm>
              <a:off x="8208947" y="2100409"/>
              <a:ext cx="2464133" cy="675677"/>
              <a:chOff x="8094691" y="2038021"/>
              <a:chExt cx="2464133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88DA5D6D-CBB0-EB10-24EA-BDAFA55BC548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6413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RStudio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Introduction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572B784C-6084-1C86-2697-665C163377F8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RStudio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入门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3F515DA-1AEE-B060-95E0-E8CF15266800}"/>
                </a:ext>
              </a:extLst>
            </p:cNvPr>
            <p:cNvSpPr txBox="1"/>
            <p:nvPr/>
          </p:nvSpPr>
          <p:spPr>
            <a:xfrm>
              <a:off x="7300452" y="2084304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GB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D759B6AE-7453-C33F-8FB3-561CE701C3C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37389C4B-B86E-A9B4-3C38-69DBF701065C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0E242210-2E7F-6899-62A6-9794EA1E8872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25CF40A0-F922-3762-9CC0-26D8C1BA8F19}"/>
              </a:ext>
            </a:extLst>
          </p:cNvPr>
          <p:cNvGrpSpPr/>
          <p:nvPr/>
        </p:nvGrpSpPr>
        <p:grpSpPr>
          <a:xfrm>
            <a:off x="7300452" y="2140525"/>
            <a:ext cx="3433589" cy="743446"/>
            <a:chOff x="7300452" y="3666536"/>
            <a:chExt cx="3433589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BF4AA80A-FF34-19B0-A101-5E18CEDF94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B662E4D3-E436-64FA-3C0A-9450C38EF568}"/>
                </a:ext>
              </a:extLst>
            </p:cNvPr>
            <p:cNvGrpSpPr/>
            <p:nvPr/>
          </p:nvGrpSpPr>
          <p:grpSpPr>
            <a:xfrm>
              <a:off x="8208947" y="3682641"/>
              <a:ext cx="2525094" cy="675677"/>
              <a:chOff x="8094690" y="2038021"/>
              <a:chExt cx="3147562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0CA396A3-C9F5-9B3C-370C-FC95910EB3C1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14756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Projects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4BD097BF-B29D-FEDC-AB2F-CDD4C71A565C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项目管理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7C3391B-70E2-2620-D43C-46A06F087F76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B2952542-87E0-1217-0E31-6049D06B6FAD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1C52275D-EAA2-B490-9B93-FE3F1DEC860C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213EDC-7574-B660-5033-1B6D1B456F6B}"/>
              </a:ext>
            </a:extLst>
          </p:cNvPr>
          <p:cNvGrpSpPr/>
          <p:nvPr/>
        </p:nvGrpSpPr>
        <p:grpSpPr>
          <a:xfrm>
            <a:off x="7300452" y="3464415"/>
            <a:ext cx="4647708" cy="743446"/>
            <a:chOff x="7300452" y="3666536"/>
            <a:chExt cx="4647708" cy="743446"/>
          </a:xfrm>
        </p:grpSpPr>
        <p:sp>
          <p:nvSpPr>
            <p:cNvPr id="26" name="Freeform 78">
              <a:extLst>
                <a:ext uri="{FF2B5EF4-FFF2-40B4-BE49-F238E27FC236}">
                  <a16:creationId xmlns:a16="http://schemas.microsoft.com/office/drawing/2014/main" id="{8766F304-2E01-53FE-851F-2297B9C0B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6" name="Group 269">
              <a:extLst>
                <a:ext uri="{FF2B5EF4-FFF2-40B4-BE49-F238E27FC236}">
                  <a16:creationId xmlns:a16="http://schemas.microsoft.com/office/drawing/2014/main" id="{975FE89E-1D22-FE80-05A5-F0D82642C529}"/>
                </a:ext>
              </a:extLst>
            </p:cNvPr>
            <p:cNvGrpSpPr/>
            <p:nvPr/>
          </p:nvGrpSpPr>
          <p:grpSpPr>
            <a:xfrm>
              <a:off x="8208947" y="3682641"/>
              <a:ext cx="3739213" cy="675677"/>
              <a:chOff x="8094690" y="2038021"/>
              <a:chExt cx="4660977" cy="675677"/>
            </a:xfrm>
          </p:grpSpPr>
          <p:sp>
            <p:nvSpPr>
              <p:cNvPr id="251" name="TextBox 6">
                <a:extLst>
                  <a:ext uri="{FF2B5EF4-FFF2-40B4-BE49-F238E27FC236}">
                    <a16:creationId xmlns:a16="http://schemas.microsoft.com/office/drawing/2014/main" id="{6A8482FC-1002-0D88-C05D-5E195B97692A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46557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Packages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&amp;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 err="1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tidyverse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TextBox 268">
                <a:extLst>
                  <a:ext uri="{FF2B5EF4-FFF2-40B4-BE49-F238E27FC236}">
                    <a16:creationId xmlns:a16="http://schemas.microsoft.com/office/drawing/2014/main" id="{30885E24-0622-3544-9EB7-013D957BBDF1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46609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包 与 </a:t>
                </a:r>
                <a:r>
                  <a:rPr lang="en-US" altLang="zh-CN" sz="2400" b="1" dirty="0" err="1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tidyverse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7" name="文本框 246">
              <a:extLst>
                <a:ext uri="{FF2B5EF4-FFF2-40B4-BE49-F238E27FC236}">
                  <a16:creationId xmlns:a16="http://schemas.microsoft.com/office/drawing/2014/main" id="{DB8912EE-9EE1-C8D3-245D-1C30D6E77BE0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49" name="直接连接符 29">
              <a:extLst>
                <a:ext uri="{FF2B5EF4-FFF2-40B4-BE49-F238E27FC236}">
                  <a16:creationId xmlns:a16="http://schemas.microsoft.com/office/drawing/2014/main" id="{87E26010-74E1-A9B9-8270-47B7B09DDE5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7">
              <a:extLst>
                <a:ext uri="{FF2B5EF4-FFF2-40B4-BE49-F238E27FC236}">
                  <a16:creationId xmlns:a16="http://schemas.microsoft.com/office/drawing/2014/main" id="{A25F2C80-EE28-C638-BFE8-030FC91E7514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组合 252">
            <a:extLst>
              <a:ext uri="{FF2B5EF4-FFF2-40B4-BE49-F238E27FC236}">
                <a16:creationId xmlns:a16="http://schemas.microsoft.com/office/drawing/2014/main" id="{953EF0C6-11C4-7AA7-948B-029BEF143793}"/>
              </a:ext>
            </a:extLst>
          </p:cNvPr>
          <p:cNvGrpSpPr/>
          <p:nvPr/>
        </p:nvGrpSpPr>
        <p:grpSpPr>
          <a:xfrm>
            <a:off x="7300452" y="4788304"/>
            <a:ext cx="4647708" cy="743446"/>
            <a:chOff x="7300452" y="3666536"/>
            <a:chExt cx="4647708" cy="743446"/>
          </a:xfrm>
        </p:grpSpPr>
        <p:sp>
          <p:nvSpPr>
            <p:cNvPr id="257" name="Freeform 78">
              <a:extLst>
                <a:ext uri="{FF2B5EF4-FFF2-40B4-BE49-F238E27FC236}">
                  <a16:creationId xmlns:a16="http://schemas.microsoft.com/office/drawing/2014/main" id="{EA393138-EC5F-1D6D-5EE2-7B2E10D20A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9" name="Group 269">
              <a:extLst>
                <a:ext uri="{FF2B5EF4-FFF2-40B4-BE49-F238E27FC236}">
                  <a16:creationId xmlns:a16="http://schemas.microsoft.com/office/drawing/2014/main" id="{5BB937A9-0D8E-11B1-03FD-4ADA7C891A27}"/>
                </a:ext>
              </a:extLst>
            </p:cNvPr>
            <p:cNvGrpSpPr/>
            <p:nvPr/>
          </p:nvGrpSpPr>
          <p:grpSpPr>
            <a:xfrm>
              <a:off x="8208947" y="3682641"/>
              <a:ext cx="3739213" cy="675677"/>
              <a:chOff x="8094690" y="2038021"/>
              <a:chExt cx="4660977" cy="675677"/>
            </a:xfrm>
          </p:grpSpPr>
          <p:sp>
            <p:nvSpPr>
              <p:cNvPr id="266" name="TextBox 6">
                <a:extLst>
                  <a:ext uri="{FF2B5EF4-FFF2-40B4-BE49-F238E27FC236}">
                    <a16:creationId xmlns:a16="http://schemas.microsoft.com/office/drawing/2014/main" id="{5558ECB4-615F-43D0-902C-60C752814D86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46557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Markdown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TextBox 268">
                <a:extLst>
                  <a:ext uri="{FF2B5EF4-FFF2-40B4-BE49-F238E27FC236}">
                    <a16:creationId xmlns:a16="http://schemas.microsoft.com/office/drawing/2014/main" id="{DE915273-CF04-8895-A404-D6E7B0BA88C6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46609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Markdown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0" name="文本框 259">
              <a:extLst>
                <a:ext uri="{FF2B5EF4-FFF2-40B4-BE49-F238E27FC236}">
                  <a16:creationId xmlns:a16="http://schemas.microsoft.com/office/drawing/2014/main" id="{580FBC2F-7A7C-D01E-B18F-F89DEBF3A93A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61" name="直接连接符 29">
              <a:extLst>
                <a:ext uri="{FF2B5EF4-FFF2-40B4-BE49-F238E27FC236}">
                  <a16:creationId xmlns:a16="http://schemas.microsoft.com/office/drawing/2014/main" id="{81034DC5-DB9B-DAAC-0FC4-C5F852F35524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47">
              <a:extLst>
                <a:ext uri="{FF2B5EF4-FFF2-40B4-BE49-F238E27FC236}">
                  <a16:creationId xmlns:a16="http://schemas.microsoft.com/office/drawing/2014/main" id="{608034DE-6B34-B4B8-E462-77722B488079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3073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81C34-4E08-6091-427A-221FD5405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FCA475D-26CE-2AF1-6BBF-D6E8840B464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C860CF7-AA71-0505-20F2-DC1459C7D2AE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228C6BD-1BE2-96AF-0B75-BB9A9B5F6721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E9AC3A9-89CD-D2E2-16EF-64DFFB9FDE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18AE13B-202B-E3A2-9272-988826AC96B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A6CAC59-BF5C-5F70-C1FE-B32C96A13528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4AC63D19-4CF3-BE22-C0AC-95AECE74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Markdown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Markdown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13AD0AD-B9B1-BA34-5A28-8B68B191499A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2B1C0DB8-6A3E-DDFF-4A64-2EECEB0C8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326" y="2032397"/>
            <a:ext cx="7772400" cy="279320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7B3903D-23BE-9605-381A-15EAA88CD17B}"/>
              </a:ext>
            </a:extLst>
          </p:cNvPr>
          <p:cNvSpPr txBox="1"/>
          <p:nvPr/>
        </p:nvSpPr>
        <p:spPr>
          <a:xfrm>
            <a:off x="8445458" y="1990061"/>
            <a:ext cx="2471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**</a:t>
            </a:r>
            <a:r>
              <a:rPr lang="zh-CN" alt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加粗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**</a:t>
            </a:r>
            <a:endParaRPr lang="zh-CN" altLang="en-US" sz="20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71282DE-3A32-3AE2-EBCC-4276A54B743A}"/>
              </a:ext>
            </a:extLst>
          </p:cNvPr>
          <p:cNvSpPr txBox="1"/>
          <p:nvPr/>
        </p:nvSpPr>
        <p:spPr>
          <a:xfrm>
            <a:off x="8445458" y="2531800"/>
            <a:ext cx="2471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*</a:t>
            </a:r>
            <a:r>
              <a:rPr lang="zh-CN" alt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斜体</a:t>
            </a:r>
            <a:r>
              <a:rPr lang="en-GB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*</a:t>
            </a:r>
            <a:endParaRPr lang="zh-CN" altLang="en-US" sz="20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2CF7234-6690-50FA-2211-B85BC4D553A0}"/>
              </a:ext>
            </a:extLst>
          </p:cNvPr>
          <p:cNvSpPr txBox="1"/>
          <p:nvPr/>
        </p:nvSpPr>
        <p:spPr>
          <a:xfrm>
            <a:off x="8445458" y="3073539"/>
            <a:ext cx="2471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r>
              <a:rPr lang="zh-CN" alt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行内代码</a:t>
            </a:r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endParaRPr lang="zh-CN" altLang="en-US" sz="20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870CF3E-FA91-A32B-D761-5F392BCF588F}"/>
              </a:ext>
            </a:extLst>
          </p:cNvPr>
          <p:cNvSpPr txBox="1"/>
          <p:nvPr/>
        </p:nvSpPr>
        <p:spPr>
          <a:xfrm>
            <a:off x="8445457" y="3615278"/>
            <a:ext cx="2889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Km^2^</a:t>
            </a:r>
            <a:endParaRPr lang="zh-CN" altLang="en-US" sz="20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B389DC0-2D83-9B25-88F2-BBD2C81DA049}"/>
              </a:ext>
            </a:extLst>
          </p:cNvPr>
          <p:cNvSpPr txBox="1"/>
          <p:nvPr/>
        </p:nvSpPr>
        <p:spPr>
          <a:xfrm>
            <a:off x="8445458" y="4157017"/>
            <a:ext cx="2471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---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（注意上下空一行）</a:t>
            </a:r>
            <a:endParaRPr lang="zh-CN" altLang="en-US" sz="2000" dirty="0">
              <a:highlight>
                <a:srgbClr val="00FFFF"/>
              </a:highlight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2D9750-B8E0-F895-B9A8-81913FA060FB}"/>
              </a:ext>
            </a:extLst>
          </p:cNvPr>
          <p:cNvSpPr txBox="1"/>
          <p:nvPr/>
        </p:nvSpPr>
        <p:spPr>
          <a:xfrm>
            <a:off x="8445458" y="4698756"/>
            <a:ext cx="2471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&lt;</a:t>
            </a:r>
            <a:r>
              <a:rPr lang="en-US" altLang="zh-CN" sz="2000" b="1" dirty="0" err="1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br</a:t>
            </a:r>
            <a:r>
              <a:rPr lang="en-US" altLang="zh-CN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&gt;</a:t>
            </a:r>
            <a:endParaRPr lang="zh-CN" altLang="en-US" sz="20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36848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CC241-B0D6-0FE5-FAC8-F28DF7458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282365B-A358-BCAA-0802-2A2092276A38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6F4F50E-D249-A7B9-8C89-0CED13C6B486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D08CF89-C151-4DCB-78F5-B7F9FC27952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2B5A0E9D-DE6E-A47A-6DE6-D20C83C13B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EA40FB-0F86-D235-D136-2A1F9C5FF691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148855B-38C3-59AC-A9AA-67FEE7A74E4D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46618601-714D-B844-4995-7D2306A50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Markdown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Markdown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4788F34-9B8E-38B8-BA8C-592E851E644B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95348E73-4AC5-C21B-8DC6-BFC53D7B73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326" y="1321407"/>
            <a:ext cx="7655946" cy="444849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62FEB58-27A6-E523-53CE-3769A2489C53}"/>
              </a:ext>
            </a:extLst>
          </p:cNvPr>
          <p:cNvSpPr txBox="1"/>
          <p:nvPr/>
        </p:nvSpPr>
        <p:spPr>
          <a:xfrm>
            <a:off x="8445458" y="2371996"/>
            <a:ext cx="2471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r>
              <a:rPr lang="zh-CN" alt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行内代码</a:t>
            </a:r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endParaRPr lang="zh-CN" altLang="en-US" sz="20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8EB1836-3339-E156-8B8F-31AFA4386BFE}"/>
              </a:ext>
            </a:extLst>
          </p:cNvPr>
          <p:cNvSpPr txBox="1"/>
          <p:nvPr/>
        </p:nvSpPr>
        <p:spPr>
          <a:xfrm>
            <a:off x="8445457" y="3059668"/>
            <a:ext cx="2889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`r </a:t>
            </a:r>
            <a:r>
              <a:rPr lang="en-US" altLang="zh-CN" sz="2000" b="1" dirty="0" err="1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Sys.Date</a:t>
            </a:r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()`</a:t>
            </a:r>
            <a:endParaRPr lang="zh-CN" altLang="en-US" sz="20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BE8E3B2-1C43-3F1B-B506-E5DA7B316E45}"/>
              </a:ext>
            </a:extLst>
          </p:cNvPr>
          <p:cNvSpPr txBox="1"/>
          <p:nvPr/>
        </p:nvSpPr>
        <p:spPr>
          <a:xfrm>
            <a:off x="8445458" y="3690222"/>
            <a:ext cx="2471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`filter`  `</a:t>
            </a:r>
            <a:r>
              <a:rPr lang="en-GB" altLang="zh-CN" sz="2000" b="1" dirty="0" err="1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tidyverse</a:t>
            </a:r>
            <a:r>
              <a:rPr lang="en-GB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endParaRPr lang="zh-CN" altLang="en-US" sz="2000" dirty="0">
              <a:highlight>
                <a:srgbClr val="00FFFF"/>
              </a:highligh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4478956-B2F9-0AB2-8EB1-5AC007568D21}"/>
              </a:ext>
            </a:extLst>
          </p:cNvPr>
          <p:cNvSpPr txBox="1"/>
          <p:nvPr/>
        </p:nvSpPr>
        <p:spPr>
          <a:xfrm>
            <a:off x="8445458" y="4311324"/>
            <a:ext cx="2471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`r</a:t>
            </a:r>
            <a:r>
              <a:rPr lang="zh-CN" alt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nrow</a:t>
            </a:r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数据表</a:t>
            </a:r>
            <a:r>
              <a:rPr lang="en-GB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endParaRPr lang="zh-CN" altLang="en-US" sz="20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39029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F4987-8F84-6934-0B27-48206E400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9A0D8B0-0289-407B-2E81-32E70F64D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en-GB" altLang="zh-CN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Thanks!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573D7B6-6B5D-BB1A-DB05-2A6055F8C620}"/>
              </a:ext>
            </a:extLst>
          </p:cNvPr>
          <p:cNvSpPr/>
          <p:nvPr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F902C1A-DE32-EB15-360F-F1F432B73B26}"/>
              </a:ext>
            </a:extLst>
          </p:cNvPr>
          <p:cNvGrpSpPr/>
          <p:nvPr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05615B1-0633-6190-70A6-924CCA9FBA72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9A8D5F22-6091-05C1-3023-FCC3602F2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图片 24" descr="文本&#10;&#10;AI 生成的内容可能不正确。">
            <a:extLst>
              <a:ext uri="{FF2B5EF4-FFF2-40B4-BE49-F238E27FC236}">
                <a16:creationId xmlns:a16="http://schemas.microsoft.com/office/drawing/2014/main" id="{3E3CC808-B178-0EC0-4CB2-BF9339D190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52C67B98-DACA-490F-3ED3-22C25CC138F1}"/>
              </a:ext>
            </a:extLst>
          </p:cNvPr>
          <p:cNvSpPr/>
          <p:nvPr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DEBE3E4-6B8C-A343-1205-27D7C6D86B7A}"/>
              </a:ext>
            </a:extLst>
          </p:cNvPr>
          <p:cNvSpPr/>
          <p:nvPr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4D60DCA-E6B6-3898-A92E-034631D50DFE}"/>
              </a:ext>
            </a:extLst>
          </p:cNvPr>
          <p:cNvSpPr/>
          <p:nvPr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61CE134-EDC5-D80D-F653-8C4079BA249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E8EC574-859C-8DDD-453D-32F0580A40BD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0B4DDE0-E779-B5E0-7EC7-8B06CD7642F6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259">
            <a:extLst>
              <a:ext uri="{FF2B5EF4-FFF2-40B4-BE49-F238E27FC236}">
                <a16:creationId xmlns:a16="http://schemas.microsoft.com/office/drawing/2014/main" id="{BFE4F667-3D5F-4FAF-219E-96CCEAFC28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0374" y="4202407"/>
            <a:ext cx="6871252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第二周：教程 第一章 重点解析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33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BAD0F-4F07-2D2A-A8B7-7FDDC7B3B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D7BFF93-D0C4-11F3-15FA-F4380E212EF1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9364273-0B94-B2B2-6B3D-A6F53BAEA7E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F4CE890-619F-E46D-324B-470B7F5B5FA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D909A651-CCD9-B30E-6613-3B73E83A78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BA77ABC-C9E5-8208-C48D-929286815F3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949BEEB-C9B0-FD89-B45A-7457E5EE87E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D1037EB-4767-47D9-A9AF-289604DF65F4}"/>
              </a:ext>
            </a:extLst>
          </p:cNvPr>
          <p:cNvGrpSpPr/>
          <p:nvPr/>
        </p:nvGrpSpPr>
        <p:grpSpPr>
          <a:xfrm>
            <a:off x="4413932" y="3057277"/>
            <a:ext cx="3364137" cy="743446"/>
            <a:chOff x="7308943" y="2048744"/>
            <a:chExt cx="3364137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905ED955-BB9C-7F4B-1E25-EC749C772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8D5AE1AA-57D5-4F4C-B5DC-FDB26668312A}"/>
                </a:ext>
              </a:extLst>
            </p:cNvPr>
            <p:cNvGrpSpPr/>
            <p:nvPr/>
          </p:nvGrpSpPr>
          <p:grpSpPr>
            <a:xfrm>
              <a:off x="8208947" y="2100409"/>
              <a:ext cx="2464133" cy="675677"/>
              <a:chOff x="8094691" y="2038021"/>
              <a:chExt cx="2464133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AD1F0C49-AC2D-0573-DDB7-8A4910F8600A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6413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RStudio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Introduction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3F1CAE64-B645-C94A-7F67-6DD028E85CFE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RStudio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入门</a:t>
                </a:r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9696CEC-E85C-C1B8-951D-BE8870F9AB9E}"/>
                </a:ext>
              </a:extLst>
            </p:cNvPr>
            <p:cNvSpPr txBox="1"/>
            <p:nvPr/>
          </p:nvSpPr>
          <p:spPr>
            <a:xfrm>
              <a:off x="7308943" y="2084304"/>
              <a:ext cx="9000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C916324-48ED-D78D-5E6D-51DFE50B5B46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A2EDDBA9-4E14-3134-D46F-ABEF010FB5EB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09213487-7032-AA67-5F9F-AE29FF9A225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30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2DB7A-2AF6-29AA-23A7-9722AC449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.2. 成功创建新文件后的四栏标准工作台">
            <a:extLst>
              <a:ext uri="{FF2B5EF4-FFF2-40B4-BE49-F238E27FC236}">
                <a16:creationId xmlns:a16="http://schemas.microsoft.com/office/drawing/2014/main" id="{7926F4D4-E520-BDBA-A825-516ED97B5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343" y="1119384"/>
            <a:ext cx="6672626" cy="49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B341366-09F2-4301-74C0-95F192B6B04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B5291E0-D28F-C28D-4974-F1380F504A5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BD7A34-BF14-1490-6CF0-533A90FFBDD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74E041A-1559-FA9E-F90D-51B414042D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1823A63-E809-4C03-954A-E5878F23C85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762E592-C26D-2135-981E-5A6DECDA732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1AD83A14-570C-6B27-D79F-A2F5C020C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RStudio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入门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RStudio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F6FA798-98C1-D082-6545-66DE2750301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CA13C221-6CB5-4ABC-A454-5413CE64052F}"/>
              </a:ext>
            </a:extLst>
          </p:cNvPr>
          <p:cNvSpPr txBox="1"/>
          <p:nvPr/>
        </p:nvSpPr>
        <p:spPr>
          <a:xfrm>
            <a:off x="876931" y="2614480"/>
            <a:ext cx="3047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编辑器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Source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3F466C8-3BE7-2AD1-7EE5-7BB28600FC97}"/>
              </a:ext>
            </a:extLst>
          </p:cNvPr>
          <p:cNvSpPr txBox="1"/>
          <p:nvPr/>
        </p:nvSpPr>
        <p:spPr>
          <a:xfrm>
            <a:off x="9834293" y="4266923"/>
            <a:ext cx="1711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绘图区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plot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DB502CB-26F3-B294-3A45-AF6D3C564B2A}"/>
              </a:ext>
            </a:extLst>
          </p:cNvPr>
          <p:cNvSpPr txBox="1"/>
          <p:nvPr/>
        </p:nvSpPr>
        <p:spPr>
          <a:xfrm>
            <a:off x="876931" y="4909107"/>
            <a:ext cx="3047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控制台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Console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577C7E9-B47A-80E6-E169-DE565A073616}"/>
              </a:ext>
            </a:extLst>
          </p:cNvPr>
          <p:cNvSpPr txBox="1"/>
          <p:nvPr/>
        </p:nvSpPr>
        <p:spPr>
          <a:xfrm>
            <a:off x="9770944" y="2232655"/>
            <a:ext cx="2177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环境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Environment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170258C-860E-84AF-5E51-A7A7FB1D2CF6}"/>
              </a:ext>
            </a:extLst>
          </p:cNvPr>
          <p:cNvSpPr txBox="1"/>
          <p:nvPr/>
        </p:nvSpPr>
        <p:spPr>
          <a:xfrm>
            <a:off x="9834293" y="4767255"/>
            <a:ext cx="1711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多功能区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67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490AA-6D3C-11C0-D8B0-DD91E559B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FB653D-3E0E-03D4-7143-F64211E0655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C8E906D-352C-087C-0CDD-C1A64D2ECBB2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C6F8272-9459-96CC-2285-C967416F6F8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7D99A35B-7E50-8E0F-A81F-AC9858694F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ACE4188-6F38-EE8E-34F6-9FD1CDF1D697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496438-0C09-BCE5-90E9-707D3D940CB4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7334030-F9AB-B4DF-7C18-1F0C5FA6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RStudio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入门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RStudio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9AA5AFE-A75A-4E06-9385-C55E2E42249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896537D1-BA71-9E50-151A-7E04F65B6D62}"/>
              </a:ext>
            </a:extLst>
          </p:cNvPr>
          <p:cNvSpPr txBox="1"/>
          <p:nvPr/>
        </p:nvSpPr>
        <p:spPr>
          <a:xfrm>
            <a:off x="1281286" y="1930205"/>
            <a:ext cx="3047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编辑器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Source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BEAE291-0E6F-FF26-792F-C1F49AB05AFF}"/>
              </a:ext>
            </a:extLst>
          </p:cNvPr>
          <p:cNvSpPr txBox="1"/>
          <p:nvPr/>
        </p:nvSpPr>
        <p:spPr>
          <a:xfrm>
            <a:off x="3877715" y="4483424"/>
            <a:ext cx="365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Command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Enter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65D9DE5-EDFC-52AD-455B-615CC8C4D83C}"/>
              </a:ext>
            </a:extLst>
          </p:cNvPr>
          <p:cNvSpPr txBox="1"/>
          <p:nvPr/>
        </p:nvSpPr>
        <p:spPr>
          <a:xfrm>
            <a:off x="1281286" y="4106749"/>
            <a:ext cx="3047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控制台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Console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F432EC7-4CD7-5768-85E2-B5473C7537C1}"/>
              </a:ext>
            </a:extLst>
          </p:cNvPr>
          <p:cNvSpPr txBox="1"/>
          <p:nvPr/>
        </p:nvSpPr>
        <p:spPr>
          <a:xfrm>
            <a:off x="3877716" y="3938510"/>
            <a:ext cx="41677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en-GB" altLang="zh-CN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Ctrl + Enter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下箭头 11">
            <a:extLst>
              <a:ext uri="{FF2B5EF4-FFF2-40B4-BE49-F238E27FC236}">
                <a16:creationId xmlns:a16="http://schemas.microsoft.com/office/drawing/2014/main" id="{81077A98-F104-3B68-D0EC-075C90668456}"/>
              </a:ext>
            </a:extLst>
          </p:cNvPr>
          <p:cNvSpPr/>
          <p:nvPr/>
        </p:nvSpPr>
        <p:spPr>
          <a:xfrm>
            <a:off x="516248" y="2077494"/>
            <a:ext cx="448574" cy="3235041"/>
          </a:xfrm>
          <a:prstGeom prst="downArrow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34CE69F-5E88-3879-A2F9-11A8D23B5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263" y="2551196"/>
            <a:ext cx="2755452" cy="133467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E111D3A-97A9-A030-1486-F55B78D58D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479" y="4727741"/>
            <a:ext cx="1871424" cy="144099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9C8D04D-3A4C-2DE0-4483-B0666034E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3927" y="3135216"/>
            <a:ext cx="1988173" cy="6192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00BDF3B-F2C2-6D4C-3958-527D6894C9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3629" y="3399762"/>
            <a:ext cx="5049208" cy="2562791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4CC33A5D-C25F-4166-F643-AA6C83AA8F76}"/>
              </a:ext>
            </a:extLst>
          </p:cNvPr>
          <p:cNvSpPr txBox="1"/>
          <p:nvPr/>
        </p:nvSpPr>
        <p:spPr>
          <a:xfrm>
            <a:off x="8449625" y="2903420"/>
            <a:ext cx="2177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环境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Environment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0EABF35-0BCD-BE29-5D16-4C21004BA8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7019" y="1417094"/>
            <a:ext cx="2667000" cy="1320800"/>
          </a:xfrm>
          <a:prstGeom prst="rect">
            <a:avLst/>
          </a:prstGeom>
        </p:spPr>
      </p:pic>
      <p:sp>
        <p:nvSpPr>
          <p:cNvPr id="23" name="下箭头 22">
            <a:extLst>
              <a:ext uri="{FF2B5EF4-FFF2-40B4-BE49-F238E27FC236}">
                <a16:creationId xmlns:a16="http://schemas.microsoft.com/office/drawing/2014/main" id="{A6A7CA2F-5790-E615-86A5-630EF2DA5EC7}"/>
              </a:ext>
            </a:extLst>
          </p:cNvPr>
          <p:cNvSpPr/>
          <p:nvPr/>
        </p:nvSpPr>
        <p:spPr>
          <a:xfrm rot="5400000">
            <a:off x="5155399" y="540069"/>
            <a:ext cx="448574" cy="3235041"/>
          </a:xfrm>
          <a:prstGeom prst="downArrow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8930120-6DBC-7E26-6FF7-47D9DFB4FDFA}"/>
              </a:ext>
            </a:extLst>
          </p:cNvPr>
          <p:cNvSpPr txBox="1"/>
          <p:nvPr/>
        </p:nvSpPr>
        <p:spPr>
          <a:xfrm>
            <a:off x="7146563" y="842376"/>
            <a:ext cx="3650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左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上角 新建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Script</a:t>
            </a:r>
            <a:endParaRPr kumimoji="0" lang="en-GB" altLang="zh-CN" sz="20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68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9CF58-0707-A29A-7403-977AC8DF4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3D8E9-0DF6-636A-299C-A196F495A17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6DBE205-334C-3D16-B603-F113A8E1D56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036EED-124F-F77C-A99B-6441C0A42E6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B8EE2974-4614-EC25-D6C0-90434B4143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EEF24DA-4777-03FE-124C-903349BD391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00CE934-C52A-69D1-8386-6083BE0517B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A57225B7-3105-B20C-0C5C-54F37E70B5E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4120634E-4AB1-335C-C3AB-0FCBB87587EB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48B57656-CDE0-A33E-163E-D024B2BB0E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32BE8CD1-3486-42B4-09CF-E560136EC5F7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E16D623D-5EF5-29E4-CD83-A40771C7173F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Projects</a:t>
                </a:r>
                <a:endParaRPr lang="en-GB" altLang="zh-CN" sz="1200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D1BD9B66-201B-21A2-C252-C5D64178DFBC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项目管理</a:t>
                </a: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59017C6-D945-6DA5-9372-F3CD1FA51817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9BA59F07-48E5-6644-D807-63D307876EC7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07589AA7-F5EB-5F51-AD66-11817E7BF1EE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5675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34774-0063-41F4-B72A-0148AE808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5D12A5B-F5A8-40C8-0CCD-28B65E02E46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BC8205B-FEB2-142B-7D05-3B5FF3AF1AD0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0DE7EBA-C71E-1D66-CFC4-638036A34207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BB26D720-2322-1AAD-F65D-1DC727C571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25F0CA8-ABC3-9568-9AF8-643EF1B8B9BF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C015835-93F8-0786-69FE-A2ED091D193B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E99491E0-9873-8626-2B65-90E89F17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GB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项目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管理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Project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19C7EDE-3ECA-4F1B-8EA8-08C7D82CDD1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2A91E909-5E18-DE00-7C6A-96C804A69450}"/>
              </a:ext>
            </a:extLst>
          </p:cNvPr>
          <p:cNvSpPr txBox="1"/>
          <p:nvPr/>
        </p:nvSpPr>
        <p:spPr>
          <a:xfrm>
            <a:off x="6927600" y="2156632"/>
            <a:ext cx="48895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）在桌面创建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Chapter_1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文件夹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下箭头 11">
            <a:extLst>
              <a:ext uri="{FF2B5EF4-FFF2-40B4-BE49-F238E27FC236}">
                <a16:creationId xmlns:a16="http://schemas.microsoft.com/office/drawing/2014/main" id="{86AD5926-C277-6022-3A3F-06DB5DA89F04}"/>
              </a:ext>
            </a:extLst>
          </p:cNvPr>
          <p:cNvSpPr/>
          <p:nvPr/>
        </p:nvSpPr>
        <p:spPr>
          <a:xfrm>
            <a:off x="374874" y="1955013"/>
            <a:ext cx="448574" cy="3876443"/>
          </a:xfrm>
          <a:prstGeom prst="downArrow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22BD7D1-C929-D8F5-2AE7-547F43F1613C}"/>
              </a:ext>
            </a:extLst>
          </p:cNvPr>
          <p:cNvSpPr txBox="1"/>
          <p:nvPr/>
        </p:nvSpPr>
        <p:spPr>
          <a:xfrm>
            <a:off x="6927600" y="1269137"/>
            <a:ext cx="2177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GB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演示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8775266-D3CE-F58D-8F67-40F4BD955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284" y="1021672"/>
            <a:ext cx="5750875" cy="406323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E3042E2-3260-A94D-2C6D-EB86BBC95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284" y="5226599"/>
            <a:ext cx="5750875" cy="97061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2E883C9-351E-F240-BD00-D1CE84829699}"/>
              </a:ext>
            </a:extLst>
          </p:cNvPr>
          <p:cNvSpPr txBox="1"/>
          <p:nvPr/>
        </p:nvSpPr>
        <p:spPr>
          <a:xfrm>
            <a:off x="6919995" y="2697221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/Desktop/Chapter_1/Chapter_1.Rproj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1F71C8A-B67A-516E-CAD8-2CB2D41899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8683" y="4653640"/>
            <a:ext cx="2959100" cy="139700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53AF876F-CBD7-8CDC-962A-B1617AE441B0}"/>
              </a:ext>
            </a:extLst>
          </p:cNvPr>
          <p:cNvSpPr txBox="1"/>
          <p:nvPr/>
        </p:nvSpPr>
        <p:spPr>
          <a:xfrm>
            <a:off x="6919995" y="3237810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/Desktop/Chapter_1/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新建文件夹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4A50B75-8D92-EA75-8437-9A0C3D5BA709}"/>
              </a:ext>
            </a:extLst>
          </p:cNvPr>
          <p:cNvSpPr txBox="1"/>
          <p:nvPr/>
        </p:nvSpPr>
        <p:spPr>
          <a:xfrm>
            <a:off x="6919995" y="3778399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）如，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图片，数据，产出，文献等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下箭头 26">
            <a:extLst>
              <a:ext uri="{FF2B5EF4-FFF2-40B4-BE49-F238E27FC236}">
                <a16:creationId xmlns:a16="http://schemas.microsoft.com/office/drawing/2014/main" id="{7EAA727A-DC8F-97BA-653B-FE036872F82D}"/>
              </a:ext>
            </a:extLst>
          </p:cNvPr>
          <p:cNvSpPr/>
          <p:nvPr/>
        </p:nvSpPr>
        <p:spPr>
          <a:xfrm rot="5400000">
            <a:off x="7341985" y="393802"/>
            <a:ext cx="290623" cy="3235041"/>
          </a:xfrm>
          <a:prstGeom prst="downArrow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19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B6144-F68E-CAC2-A5DE-EE6B49618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0133652-D855-8972-5DC5-D820677B6A3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52F3746-3638-95C1-FA08-C963AB9F4495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E90F37C-7BC1-FD4B-EF85-FC6DAD1EB8B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F58F1964-9940-31C0-E780-DAD68B057C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D6570AB-13D6-25C3-A772-C786C4413D79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4EC851C-6252-D251-5FF9-5EBFC9F51E97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455A000C-FC4A-534B-80FA-0957E284B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GB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项目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管理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Project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EB2A567-D00C-98BA-BCB8-0DAAA7E2D25B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791BF049-5C9D-1EEF-C4EF-BA7B9938DC70}"/>
              </a:ext>
            </a:extLst>
          </p:cNvPr>
          <p:cNvSpPr txBox="1"/>
          <p:nvPr/>
        </p:nvSpPr>
        <p:spPr>
          <a:xfrm>
            <a:off x="3523943" y="2155069"/>
            <a:ext cx="35375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）左上角图标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B38929B-F118-A4B3-DC0F-949CBBD7C0DD}"/>
              </a:ext>
            </a:extLst>
          </p:cNvPr>
          <p:cNvSpPr txBox="1"/>
          <p:nvPr/>
        </p:nvSpPr>
        <p:spPr>
          <a:xfrm>
            <a:off x="3523943" y="1269137"/>
            <a:ext cx="2177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GB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演示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CDDBD2A-B14A-0650-89F0-C5F5A9B3A21D}"/>
              </a:ext>
            </a:extLst>
          </p:cNvPr>
          <p:cNvSpPr txBox="1"/>
          <p:nvPr/>
        </p:nvSpPr>
        <p:spPr>
          <a:xfrm>
            <a:off x="3516338" y="2698806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）创建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Script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9CE83BC-1E7D-3732-D64D-A93B62D574C6}"/>
              </a:ext>
            </a:extLst>
          </p:cNvPr>
          <p:cNvSpPr txBox="1"/>
          <p:nvPr/>
        </p:nvSpPr>
        <p:spPr>
          <a:xfrm>
            <a:off x="3516338" y="3242543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）（重）命名之后保存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D89F571-4494-2D83-4F55-570164EAA5E4}"/>
              </a:ext>
            </a:extLst>
          </p:cNvPr>
          <p:cNvSpPr txBox="1"/>
          <p:nvPr/>
        </p:nvSpPr>
        <p:spPr>
          <a:xfrm>
            <a:off x="3516338" y="3786279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/Desktop/Chapter_1/test1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.R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C865F22-99E4-9965-7C87-EECBE2A01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98" y="1252620"/>
            <a:ext cx="2088984" cy="4938630"/>
          </a:xfrm>
          <a:prstGeom prst="rect">
            <a:avLst/>
          </a:prstGeom>
        </p:spPr>
      </p:pic>
      <p:sp>
        <p:nvSpPr>
          <p:cNvPr id="14" name="下箭头 13">
            <a:extLst>
              <a:ext uri="{FF2B5EF4-FFF2-40B4-BE49-F238E27FC236}">
                <a16:creationId xmlns:a16="http://schemas.microsoft.com/office/drawing/2014/main" id="{5A08F9B4-D080-4769-D225-DB8939ECDC4F}"/>
              </a:ext>
            </a:extLst>
          </p:cNvPr>
          <p:cNvSpPr/>
          <p:nvPr/>
        </p:nvSpPr>
        <p:spPr>
          <a:xfrm rot="16200000">
            <a:off x="7623836" y="4741476"/>
            <a:ext cx="448574" cy="1075650"/>
          </a:xfrm>
          <a:prstGeom prst="downArrow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417D338-01AE-ACE9-E2FF-32CAE14742DE}"/>
              </a:ext>
            </a:extLst>
          </p:cNvPr>
          <p:cNvSpPr txBox="1"/>
          <p:nvPr/>
        </p:nvSpPr>
        <p:spPr>
          <a:xfrm>
            <a:off x="7967568" y="3786279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GB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关闭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之后 从这里打开 </a:t>
            </a:r>
            <a:r>
              <a:rPr lang="en-GB" altLang="zh-CN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en-GB" altLang="zh-CN" sz="2000" b="1" dirty="0" err="1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Rproj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2CFACA6-7407-396A-DB8E-6EFAAB73FA49}"/>
              </a:ext>
            </a:extLst>
          </p:cNvPr>
          <p:cNvSpPr txBox="1"/>
          <p:nvPr/>
        </p:nvSpPr>
        <p:spPr>
          <a:xfrm>
            <a:off x="7967568" y="2155069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GB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左上角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图标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FFF9E4D-A144-02FD-C1E2-E9674BA7CE01}"/>
              </a:ext>
            </a:extLst>
          </p:cNvPr>
          <p:cNvSpPr txBox="1"/>
          <p:nvPr/>
        </p:nvSpPr>
        <p:spPr>
          <a:xfrm>
            <a:off x="7967568" y="2698806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）创建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Markdown…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3111507-FC23-086D-8AC1-B0FF2DFC6AD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3529"/>
          <a:stretch>
            <a:fillRect/>
          </a:stretch>
        </p:blipFill>
        <p:spPr>
          <a:xfrm>
            <a:off x="7154703" y="463441"/>
            <a:ext cx="4553493" cy="164408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DBA5D836-59DC-FE96-E7CE-BBAF080E2B28}"/>
              </a:ext>
            </a:extLst>
          </p:cNvPr>
          <p:cNvSpPr txBox="1"/>
          <p:nvPr/>
        </p:nvSpPr>
        <p:spPr>
          <a:xfrm>
            <a:off x="7967568" y="3242543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 （重）命名之后保存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FF7BEEF4-6BCA-426F-95D6-4151F5681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971" y="4332883"/>
            <a:ext cx="2857500" cy="18415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48FA5AC-8CAF-58F8-9549-8CE019A9F6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8919" y="4324350"/>
            <a:ext cx="28702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08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0CB7D-400A-4B95-E572-A7FFFEEDE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B25BC35-9571-FD78-0AC9-B75B48E0D826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3E36C06-813D-A485-911C-AC7BEFB2CCF6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0088F3-12E0-2EAA-28B4-9FFB08B9965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DF2F6DF-87B9-8634-D3EF-7B985D51A6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8C678EA-2F62-07DB-A8AA-72A36310E242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8DAA888-7C7E-50B6-8C6A-054B3F43D99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9EA6D7D2-1B85-5E12-752E-55A42458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R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GB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项目</a:t>
            </a:r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管理</a:t>
            </a:r>
            <a:r>
              <a:rPr lang="en-GB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Project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F7AF05B-0341-2C0E-A974-405CEAF9C2A0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52761B5D-1122-D703-DD6C-4535BF54FE55}"/>
              </a:ext>
            </a:extLst>
          </p:cNvPr>
          <p:cNvSpPr txBox="1"/>
          <p:nvPr/>
        </p:nvSpPr>
        <p:spPr>
          <a:xfrm>
            <a:off x="408931" y="3806093"/>
            <a:ext cx="35375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GB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通过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桌面打开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RStudio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085535B-A427-92A3-B36C-F4D8D88570FF}"/>
              </a:ext>
            </a:extLst>
          </p:cNvPr>
          <p:cNvSpPr txBox="1"/>
          <p:nvPr/>
        </p:nvSpPr>
        <p:spPr>
          <a:xfrm>
            <a:off x="408931" y="2920161"/>
            <a:ext cx="2177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GB" sz="2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演示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CE480E1-3D39-A867-6699-368C97F77326}"/>
              </a:ext>
            </a:extLst>
          </p:cNvPr>
          <p:cNvSpPr txBox="1"/>
          <p:nvPr/>
        </p:nvSpPr>
        <p:spPr>
          <a:xfrm>
            <a:off x="401326" y="4349830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）查看右上角是不是工作的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Project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385902B-08F0-69EE-C580-2191A8DADD18}"/>
              </a:ext>
            </a:extLst>
          </p:cNvPr>
          <p:cNvSpPr txBox="1"/>
          <p:nvPr/>
        </p:nvSpPr>
        <p:spPr>
          <a:xfrm>
            <a:off x="401326" y="4893567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）如果不是，点击右上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B37FF9C-46DB-E23B-FDD6-47A50E563A66}"/>
              </a:ext>
            </a:extLst>
          </p:cNvPr>
          <p:cNvSpPr txBox="1"/>
          <p:nvPr/>
        </p:nvSpPr>
        <p:spPr>
          <a:xfrm>
            <a:off x="401326" y="5437303"/>
            <a:ext cx="515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Open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Project…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下箭头 13">
            <a:extLst>
              <a:ext uri="{FF2B5EF4-FFF2-40B4-BE49-F238E27FC236}">
                <a16:creationId xmlns:a16="http://schemas.microsoft.com/office/drawing/2014/main" id="{56CDCC33-DB34-A9E9-788A-791CFFCEB5F1}"/>
              </a:ext>
            </a:extLst>
          </p:cNvPr>
          <p:cNvSpPr/>
          <p:nvPr/>
        </p:nvSpPr>
        <p:spPr>
          <a:xfrm rot="16200000">
            <a:off x="7510385" y="1296090"/>
            <a:ext cx="448574" cy="1075650"/>
          </a:xfrm>
          <a:prstGeom prst="downArrow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14D2697-479A-65CD-B436-9F182929F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26" y="1159293"/>
            <a:ext cx="6465300" cy="1225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9ADC6A0-97A6-A028-1179-5D12F3BEA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2719" y="1003635"/>
            <a:ext cx="3022600" cy="1854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5049DA9-38E2-F3B9-4337-41CE2818F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5819" y="3687979"/>
            <a:ext cx="6159500" cy="2451100"/>
          </a:xfrm>
          <a:prstGeom prst="rect">
            <a:avLst/>
          </a:prstGeom>
        </p:spPr>
      </p:pic>
      <p:sp>
        <p:nvSpPr>
          <p:cNvPr id="21" name="下箭头 20">
            <a:extLst>
              <a:ext uri="{FF2B5EF4-FFF2-40B4-BE49-F238E27FC236}">
                <a16:creationId xmlns:a16="http://schemas.microsoft.com/office/drawing/2014/main" id="{98645FDA-71A1-DE0C-0A5E-B29EE9AF8ACF}"/>
              </a:ext>
            </a:extLst>
          </p:cNvPr>
          <p:cNvSpPr/>
          <p:nvPr/>
        </p:nvSpPr>
        <p:spPr>
          <a:xfrm>
            <a:off x="9889732" y="2920161"/>
            <a:ext cx="448574" cy="725394"/>
          </a:xfrm>
          <a:prstGeom prst="downArrow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534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15417</TotalTime>
  <Words>750</Words>
  <Application>Microsoft Macintosh PowerPoint</Application>
  <PresentationFormat>宽屏</PresentationFormat>
  <Paragraphs>163</Paragraphs>
  <Slides>22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等线</vt:lpstr>
      <vt:lpstr>等线 Light</vt:lpstr>
      <vt:lpstr>Arial</vt:lpstr>
      <vt:lpstr>Wingdings</vt:lpstr>
      <vt:lpstr>Office 主题​​</vt:lpstr>
      <vt:lpstr>多源城市数据分析与实践</vt:lpstr>
      <vt:lpstr>目录 Contents</vt:lpstr>
      <vt:lpstr>PowerPoint 演示文稿</vt:lpstr>
      <vt:lpstr>RStudio 入门  RStudio Introduction</vt:lpstr>
      <vt:lpstr>RStudio 入门  RStudio Introduction</vt:lpstr>
      <vt:lpstr>PowerPoint 演示文稿</vt:lpstr>
      <vt:lpstr>R 项目管理 R Project</vt:lpstr>
      <vt:lpstr>R 项目管理 R Project</vt:lpstr>
      <vt:lpstr>R 项目管理 R Project</vt:lpstr>
      <vt:lpstr>PowerPoint 演示文稿</vt:lpstr>
      <vt:lpstr>R 包 与 tidyverse R Packages &amp; tidyverse</vt:lpstr>
      <vt:lpstr>R 包 与 tidyverse R Packages &amp; tidyverse</vt:lpstr>
      <vt:lpstr>PowerPoint 演示文稿</vt:lpstr>
      <vt:lpstr>R Markdown R Markdown</vt:lpstr>
      <vt:lpstr>R Markdown R Markdown</vt:lpstr>
      <vt:lpstr>R Markdown R Markdown</vt:lpstr>
      <vt:lpstr>R Markdown R Markdown</vt:lpstr>
      <vt:lpstr>R Markdown R Markdown</vt:lpstr>
      <vt:lpstr>R Markdown R Markdown</vt:lpstr>
      <vt:lpstr>R Markdown R Markdown</vt:lpstr>
      <vt:lpstr>R Markdown R Markdown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Chen May</dc:creator>
  <cp:lastModifiedBy>Liu, Yunzhe</cp:lastModifiedBy>
  <cp:revision>48</cp:revision>
  <dcterms:created xsi:type="dcterms:W3CDTF">2025-11-22T06:00:54Z</dcterms:created>
  <dcterms:modified xsi:type="dcterms:W3CDTF">2026-03-09T05:06:25Z</dcterms:modified>
</cp:coreProperties>
</file>