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858" r:id="rId3"/>
    <p:sldId id="859" r:id="rId4"/>
    <p:sldId id="257" r:id="rId5"/>
    <p:sldId id="293" r:id="rId6"/>
    <p:sldId id="258" r:id="rId7"/>
    <p:sldId id="849" r:id="rId8"/>
    <p:sldId id="850" r:id="rId9"/>
    <p:sldId id="851" r:id="rId10"/>
    <p:sldId id="852" r:id="rId11"/>
    <p:sldId id="853" r:id="rId12"/>
    <p:sldId id="854" r:id="rId13"/>
    <p:sldId id="855" r:id="rId14"/>
    <p:sldId id="828" r:id="rId15"/>
    <p:sldId id="810" r:id="rId16"/>
    <p:sldId id="856" r:id="rId17"/>
    <p:sldId id="294" r:id="rId18"/>
    <p:sldId id="831" r:id="rId19"/>
    <p:sldId id="843" r:id="rId20"/>
    <p:sldId id="832" r:id="rId21"/>
    <p:sldId id="833" r:id="rId22"/>
    <p:sldId id="857" r:id="rId23"/>
    <p:sldId id="305" r:id="rId24"/>
    <p:sldId id="276" r:id="rId25"/>
    <p:sldId id="289" r:id="rId26"/>
    <p:sldId id="290" r:id="rId27"/>
    <p:sldId id="80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E7A"/>
    <a:srgbClr val="FFFFFF"/>
    <a:srgbClr val="B70031"/>
    <a:srgbClr val="1C317C"/>
    <a:srgbClr val="C4172E"/>
    <a:srgbClr val="0EC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5" autoAdjust="0"/>
    <p:restoredTop sz="78084" autoAdjust="0"/>
  </p:normalViewPr>
  <p:slideViewPr>
    <p:cSldViewPr snapToGrid="0">
      <p:cViewPr varScale="1">
        <p:scale>
          <a:sx n="87" d="100"/>
          <a:sy n="87" d="100"/>
        </p:scale>
        <p:origin x="10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86FF3-609D-421A-ADB1-4AE06691B791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A4F2-9B46-436D-9089-A5A73B4C9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2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D0CC1-954F-A950-AF1C-740ACD54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6C5CB5E-E44D-2116-BBCD-437DAA054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37867C-922F-E030-0F67-09C91C2A2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E4F62B-5432-C218-EA81-77240CAE9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869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0ADD0-3599-B471-19E8-7B541B9D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139764-2C32-50C3-3F22-3419739EB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DF68B3-BBAB-8435-B016-E11E2457F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02B53-15A1-EA4A-F0BF-3D76CB72C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133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388CD-4E95-4A50-A25B-54DBA465E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796FD97-08C8-DC77-8F80-BE512C1B7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EB0F54-F06F-A186-899F-381A1E0AC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15C5A7-F5F0-3B4D-FB48-7C67735A8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897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224B2-9453-8819-F29D-91A20A80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73864E-A7F5-2132-40A8-7B976DD1A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622C7D-1825-CBDE-5056-38C308496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767EC6-811E-8EDB-70EA-DE1AAA350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964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29DAA-AA17-AF51-C52B-0EAE0C7F5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05A5235-7E6F-27E8-614A-22803AF80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08B23D4-9525-9311-16EF-7A4A4030B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73D5D5-1B84-C6CA-5D98-DB54A626B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9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39B70-59BF-B720-DC9B-53F81F7B6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D2160AE-8565-ED81-C9F0-830DC460B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C1F647-ECA3-EF2C-9C5A-65FE6EEA9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774595-DFDB-F3EE-43BA-D98A9D63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871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AFD7B-C457-9DF1-2DBE-9D777C0E2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DD5FDA2-B7A3-E093-A523-4C72C2865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6279CD0-8931-A092-2DA8-65BCEF98F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129718-89E9-45B3-11D9-595A72904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084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B4DBC-7425-F28B-363B-E7B42D379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A4BC1E4-2025-229F-0493-A2D3BF7A1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62B573-B9A1-C35A-E333-6C4708580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AF1B6C-2BF5-18CD-9F48-4F87B2510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795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CC8E9-BB85-666E-1DDA-3F3A19EC1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5F764B1-3853-CCB2-F7CF-3BA5F6916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881CBE-629F-DDB4-E0F1-42DC7B17D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96C847-2373-DA92-5E71-F32002F60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1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A2267-3FDF-1DDE-EB61-401A33E6F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328C00-0A1C-2BCF-A1CD-8FF783547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7B7EB9-D162-39A3-39C3-E2B89CF98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1FE18A-556A-2DF4-670E-1345416BB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19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42462-44C2-5489-26EE-2E49D4213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BCB89D-D1CB-7642-193C-24260F1AD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6996F1D-C766-0682-62C6-1391183C2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DAE545-8103-59AE-F36B-2232B9C3B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19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69CDA-78D5-E680-DE01-E85AFACA5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4241DC-3DCC-C5CC-37EF-A48434B97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F1A078-B650-626F-4B63-E8C1BC1AF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一连串按照顺序连接的点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3D842C-59F5-628C-0826-3B6AC4CE1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59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FF191-6F4B-6DFF-F646-B64413390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0D02909-5BC3-F638-E2F4-A2EDDF8BA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F262EE-88CE-D4E0-08F0-AE0D4CF39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具有边界、面积的空间对象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760031-E50C-BFA2-637C-39E838494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68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EBB89-79A0-DB96-EA12-98AC0E69E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942548D-9E70-2C0F-1981-25C09B02E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13C8C6B-6637-B7E6-5989-3DAD6F5EE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不能把经纬度坐标直接当作普通平面坐标来做面积分析</a:t>
            </a:r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AD629B-8D3A-FFAF-B6CF-4ADAA345C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27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B562-A3BB-5E91-C245-D400A22EA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2AA72D4-F18D-19A7-A2D9-A282557E6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C9C29F4-1E1B-E311-9B23-D41320395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具有边界、面积的空间对象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3176CF-C6BE-DBF9-EC8A-8B60E8FE9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11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07BDE-DDFB-4A37-D69B-3D1110D2C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0406E8-DE59-C7E6-F3C7-4DAE8BE4D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D6BA9D4-5E01-EEB6-DAB6-BF8D903B4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具有边界、面积的空间对象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3EEAF8-FDFD-C5F5-AA07-673C20871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328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4B55E-A36E-6B8A-6A91-41905315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6EAA41-0F7A-F2A3-5DE6-EEE8B1ABC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BEB461-FCCA-602E-5896-3B6D1A71B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9878E6-03F2-CA85-DF1F-F1DE4335D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4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210E2-2064-2116-EDB4-08FA7C1F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D9F5C-5C89-0DBD-3D69-D3121229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1514C-F9CF-9B53-D179-FCDC828F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C5B72-D0DC-6997-25DE-87866D50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37989-36CA-BAFF-2DD9-7FCE5FCB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3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0DB86-7AB7-2F44-88E3-3754868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26E9D2-BCF0-7A98-D217-86A4972E7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9AE20-0069-4DFC-6476-8028D842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ED876-DD23-EB6F-EBAB-A00ACD1F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35813-0796-B543-7C82-BCCCC088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9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AAB25F-B1A4-22B6-2CD4-BCF7AA29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65469-AAA1-1415-8942-8938010BF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89E5-0DE9-1038-048D-114DB859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1EEC6-33E6-B7E8-BDC5-09260975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3976-CA4C-C04E-D156-9FD910FA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3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FEBEE-189E-B6CB-DD02-0353AB98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1DB4A-D485-3697-352B-DD2ADAA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346E2-0A31-292D-BFDD-5F099B21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DE96AC-6653-739C-1278-9AB06E2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334B5-A475-EB10-9A4D-35E6AB04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5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0B08B-F415-7D15-C521-F8C6F1D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3A592-9BB2-896A-74D9-9AD6E048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53A6-B77A-9F7B-B66C-E24E369F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185E6-D74A-A097-157E-4C19E6C6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A460-4C3D-348B-11E4-BC3DF8C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0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41CC0-7BEB-B81C-6D7D-2066F98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C1D24-0A4B-7729-1A3E-E45CC355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E474C-8EB4-1EA0-F912-4A9F67DE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5A39F-0750-577D-C556-6527A563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5A249C-E30C-33B8-2142-1EC0AF2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520CB1-0B60-CB9C-556E-9C3FB67E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86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0DBE-DD71-5003-8B64-D7A234AE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E6FBB1-2C76-052A-20A9-7A3A1109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AA9167-CD5C-3932-686E-A17071D3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19EEC9-CE61-8121-4A8F-DDD848C57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ADFD42-28EB-D72C-434C-C0B4BD9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458A7-2541-E856-DF11-B61DF61F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BEB093-6BBB-6F2C-304D-AC4E2C5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6A82BA-D004-2DD1-5A5E-C76EA18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32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FCBA4-2509-E648-1F99-574F3653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C40BD9-34B8-1F13-42B3-368DDBD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8773E0-D5AF-51FA-F50B-4B8032D6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27400C-3960-FF13-FF2D-01DFDFC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9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0CB7AC-75B4-43D9-85BC-8B53C02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7FE5CB-9560-FE61-3A2F-BF7E8C2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CC37-76D8-CE09-AC53-11B4346E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2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FD98C-9306-5536-BED3-F111A22B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76423-1C81-6344-9A3E-66BB524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29A652-5889-1D8A-0D3F-3DE777FBC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28BBE-CD4D-627D-1A0B-054BB26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7754A-BC66-A93C-7286-88BDD36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FD77A-41EE-2A65-5701-FBF538C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6BED4-9145-EF89-4EF0-27A23DE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74D724-6CBE-59A6-2EBF-2448EB1B9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8B530-BA25-B2B6-3BFD-7C46336C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F851B-BBBE-30B3-1E4D-51F3D6E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E5950-0471-B87D-E5B4-F205F94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E3EE4-6C0F-2649-4860-D923121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8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6170BC-987D-8900-209E-7C85C660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76173-B9AF-142E-9957-F6B0D7EF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220C2-5514-A266-EF37-6D7C93ED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CEA41-311A-413F-9C61-A526BAF207D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B6050-6498-1829-5371-C38E641B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F9507-6DFD-5C67-C54A-7934EA1C5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3738185-2EF2-A8B9-3D5C-A1DC295B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多源城市数据分析与实践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3115DEF-14AF-97DF-93B6-11EAC1DC3A12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DA59FD9-F8A5-9E60-F459-644B6DE5B017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DC0684-C113-6FB7-579B-3CC49D60710A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EDB1C931-9F4E-9467-6421-48BB218E2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2436BCD8-696C-8834-3782-4AE8ADCB98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7C739B03-F484-0807-DC27-4064EB5F5368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991FE4F-AD4D-8679-3FE5-10FDD14FCC7F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A17EF28-FBA7-556B-BBBA-2239B37EDBF5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C0163CCE-8F88-531B-948C-1EC649ED7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第五周：教程 第四章 重点解析 </a:t>
            </a:r>
            <a:r>
              <a:rPr lang="en-US" altLang="zh-CN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专题研究导入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CE0DA2-9B54-02A9-34D4-C5B4429018C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00C564-9B05-0AFE-367B-2CBE36F41FA6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5E05BAB-6EA6-E68B-27AC-F9C80C67585F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042EE-6952-DDDE-5DA9-CE422BD40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685C408-E8C6-F606-CE01-5435905B8054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43B5F3-811D-BD5C-9310-596095482680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BEB4B42-F2FE-74EA-3191-641FE34663B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E07BF001-41C2-8D7A-F79F-532598A387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08628DD-A6C1-3562-DA69-941DD10404A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98F6B3-EC45-004B-4ECB-D0C6F9A45A5D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B7CC992-0FFA-F30D-E737-933F8D400D4C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B7DFAD3-2024-6E4A-A350-A91F9532AD3F}"/>
              </a:ext>
            </a:extLst>
          </p:cNvPr>
          <p:cNvSpPr txBox="1"/>
          <p:nvPr/>
        </p:nvSpPr>
        <p:spPr>
          <a:xfrm>
            <a:off x="401326" y="1254658"/>
            <a:ext cx="3333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面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Polygon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2D59F4F-D432-C9A1-EB03-235DFDC9F846}"/>
              </a:ext>
            </a:extLst>
          </p:cNvPr>
          <p:cNvSpPr txBox="1"/>
          <p:nvPr/>
        </p:nvSpPr>
        <p:spPr>
          <a:xfrm>
            <a:off x="504824" y="3672020"/>
            <a:ext cx="2819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边界、面积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B52DB23-B2BB-935D-8F0B-42282B09291C}"/>
              </a:ext>
            </a:extLst>
          </p:cNvPr>
          <p:cNvSpPr txBox="1"/>
          <p:nvPr/>
        </p:nvSpPr>
        <p:spPr>
          <a:xfrm>
            <a:off x="848615" y="4263032"/>
            <a:ext cx="3444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行政区划、社区边界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67FD768-1265-4631-442D-1300F30BF6D0}"/>
              </a:ext>
            </a:extLst>
          </p:cNvPr>
          <p:cNvGrpSpPr/>
          <p:nvPr/>
        </p:nvGrpSpPr>
        <p:grpSpPr>
          <a:xfrm>
            <a:off x="6617872" y="560305"/>
            <a:ext cx="5069304" cy="5405908"/>
            <a:chOff x="6617872" y="811036"/>
            <a:chExt cx="5069304" cy="5405908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41E64077-B740-5685-693B-56A437914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17872" y="1147640"/>
              <a:ext cx="5069304" cy="5069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B4B3132-BA39-9A23-F2BE-776BCE7CFC71}"/>
                </a:ext>
              </a:extLst>
            </p:cNvPr>
            <p:cNvSpPr txBox="1"/>
            <p:nvPr/>
          </p:nvSpPr>
          <p:spPr>
            <a:xfrm>
              <a:off x="8625032" y="811036"/>
              <a:ext cx="105498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世界地图</a:t>
              </a:r>
              <a:endPara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FEDF1AD-5599-E5BC-329E-4AAEE2751705}"/>
              </a:ext>
            </a:extLst>
          </p:cNvPr>
          <p:cNvSpPr txBox="1"/>
          <p:nvPr/>
        </p:nvSpPr>
        <p:spPr>
          <a:xfrm>
            <a:off x="848615" y="2217256"/>
            <a:ext cx="4358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(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x1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y1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(x2, y2) (x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y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…(x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y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)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B6F4431-B4E3-CF1A-8104-03BC7EDE9439}"/>
              </a:ext>
            </a:extLst>
          </p:cNvPr>
          <p:cNvSpPr txBox="1"/>
          <p:nvPr/>
        </p:nvSpPr>
        <p:spPr>
          <a:xfrm>
            <a:off x="848615" y="4741086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土地利用地块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6166FA5-F330-3213-586C-CEEF080FB82D}"/>
              </a:ext>
            </a:extLst>
          </p:cNvPr>
          <p:cNvSpPr txBox="1"/>
          <p:nvPr/>
        </p:nvSpPr>
        <p:spPr>
          <a:xfrm>
            <a:off x="848615" y="5219140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建筑轮廓、服务缓冲区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E83DC7A-A902-AC83-5E31-5C4DDC8A26BF}"/>
              </a:ext>
            </a:extLst>
          </p:cNvPr>
          <p:cNvSpPr txBox="1"/>
          <p:nvPr/>
        </p:nvSpPr>
        <p:spPr>
          <a:xfrm>
            <a:off x="848615" y="5697194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EA497A1-5990-8F86-1A0E-D8F3E185FC28}"/>
              </a:ext>
            </a:extLst>
          </p:cNvPr>
          <p:cNvSpPr txBox="1"/>
          <p:nvPr/>
        </p:nvSpPr>
        <p:spPr>
          <a:xfrm>
            <a:off x="848616" y="2697703"/>
            <a:ext cx="3816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几何维度：</a:t>
            </a: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维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C17BE90-615B-5224-DD8F-F93DAFF763C6}"/>
              </a:ext>
            </a:extLst>
          </p:cNvPr>
          <p:cNvSpPr txBox="1"/>
          <p:nvPr/>
        </p:nvSpPr>
        <p:spPr>
          <a:xfrm>
            <a:off x="848615" y="3178150"/>
            <a:ext cx="4157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具有封闭边界的区域，具有边界与面积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标题 7">
            <a:extLst>
              <a:ext uri="{FF2B5EF4-FFF2-40B4-BE49-F238E27FC236}">
                <a16:creationId xmlns:a16="http://schemas.microsoft.com/office/drawing/2014/main" id="{2598B1AE-A6BD-9326-6DC1-D96C535A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1138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4" grpId="0"/>
      <p:bldP spid="15" grpId="0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E6338-3F31-7F96-AFBB-F693425C7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99DEBC-48CA-57EF-50D1-5AAE80062BC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81B3D8-FA28-E253-F8CB-31209973CDF8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432211B-9E61-15CB-1EB3-00E85097D2C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F041D3E4-B7A6-C35F-3F6C-8A8A1E6AC0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401C360-A3B8-0A6E-26E8-B9E61F8F3DA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836F2C-C63A-3D74-BA05-0A575E91D68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5922884-7322-3B8F-5E88-8E92B5854A3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CF0C716-F735-977D-644E-A53686843BBA}"/>
              </a:ext>
            </a:extLst>
          </p:cNvPr>
          <p:cNvSpPr txBox="1"/>
          <p:nvPr/>
        </p:nvSpPr>
        <p:spPr>
          <a:xfrm>
            <a:off x="401326" y="1254658"/>
            <a:ext cx="4157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坐标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参考系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Coordinate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Reference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System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CRS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F1D6F3E-BBDA-75C0-64AA-BE5720E669E1}"/>
              </a:ext>
            </a:extLst>
          </p:cNvPr>
          <p:cNvSpPr txBox="1"/>
          <p:nvPr/>
        </p:nvSpPr>
        <p:spPr>
          <a:xfrm>
            <a:off x="848615" y="2217256"/>
            <a:ext cx="43588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）出图、分析前 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统一坐标系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b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使用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投影坐标系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计算面积、距离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1600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3CD6300-285F-ECDC-24C0-1007182115F6}"/>
              </a:ext>
            </a:extLst>
          </p:cNvPr>
          <p:cNvSpPr txBox="1"/>
          <p:nvPr/>
        </p:nvSpPr>
        <p:spPr>
          <a:xfrm>
            <a:off x="848614" y="5578923"/>
            <a:ext cx="55986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_transform(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空间数据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st_crs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空间数据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))</a:t>
            </a:r>
            <a:endParaRPr lang="en-US" altLang="zh-CN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146" name="Picture 2" descr="Figure 3. 地理坐标系 vs 投影坐标系">
            <a:extLst>
              <a:ext uri="{FF2B5EF4-FFF2-40B4-BE49-F238E27FC236}">
                <a16:creationId xmlns:a16="http://schemas.microsoft.com/office/drawing/2014/main" id="{8C13CE66-8193-57ED-B69A-F11B372D8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266" y="1279077"/>
            <a:ext cx="7318608" cy="399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A3102CD-160D-05A1-2AA5-09DE326CFE54}"/>
              </a:ext>
            </a:extLst>
          </p:cNvPr>
          <p:cNvSpPr txBox="1"/>
          <p:nvPr/>
        </p:nvSpPr>
        <p:spPr>
          <a:xfrm>
            <a:off x="848614" y="3980723"/>
            <a:ext cx="43588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 地理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CRS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EPSG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4326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WGS84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b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EPSG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4490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CGCS2000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847014D-C1E2-49CC-225D-4BDEFDCD2C1F}"/>
              </a:ext>
            </a:extLst>
          </p:cNvPr>
          <p:cNvSpPr txBox="1"/>
          <p:nvPr/>
        </p:nvSpPr>
        <p:spPr>
          <a:xfrm>
            <a:off x="6896746" y="5578923"/>
            <a:ext cx="456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_transform(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空间数据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4490)</a:t>
            </a:r>
            <a:endParaRPr lang="en-US" altLang="zh-CN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标题 7">
            <a:extLst>
              <a:ext uri="{FF2B5EF4-FFF2-40B4-BE49-F238E27FC236}">
                <a16:creationId xmlns:a16="http://schemas.microsoft.com/office/drawing/2014/main" id="{36482027-CE7A-96FA-6C61-40DD68FD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000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4099E-476A-88F9-463B-A66F2EF8C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D5CF714-697D-6E5C-4FCD-246409D2609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9C16128-CCF9-BA89-E09E-33BA287B208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25480B-BE50-C686-ADDE-BF543E434A2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3A43FE3-7D51-64E3-44B5-E8D52C0A87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946A206-79E2-7208-0867-F410AF5F9FC0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095928-AE22-B9D8-8E01-AAF165659AC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3833AA6-0D9A-1932-4222-87C046823A3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7AF17ED8-B365-9F0D-C7D3-66DD3C5A8929}"/>
              </a:ext>
            </a:extLst>
          </p:cNvPr>
          <p:cNvSpPr txBox="1"/>
          <p:nvPr/>
        </p:nvSpPr>
        <p:spPr>
          <a:xfrm>
            <a:off x="401326" y="1254658"/>
            <a:ext cx="4157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矢量空间数据后缀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GB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Vector file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extension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1919A4-060E-0B11-96F1-6C14332B9909}"/>
              </a:ext>
            </a:extLst>
          </p:cNvPr>
          <p:cNvSpPr txBox="1"/>
          <p:nvPr/>
        </p:nvSpPr>
        <p:spPr>
          <a:xfrm>
            <a:off x="848615" y="2217256"/>
            <a:ext cx="43588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常见文件后缀：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Arial" panose="020B0604020202020204" pitchFamily="34" charset="0"/>
              <a:buChar char="•"/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shp</a:t>
            </a:r>
            <a:endParaRPr lang="en-GB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Arial" panose="020B0604020202020204" pitchFamily="34" charset="0"/>
              <a:buChar char="•"/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gpkg</a:t>
            </a:r>
            <a:endParaRPr lang="en-GB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Arial" panose="020B0604020202020204" pitchFamily="34" charset="0"/>
              <a:buChar char="•"/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geojson</a:t>
            </a:r>
            <a:endParaRPr lang="en-GB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Arial" panose="020B0604020202020204" pitchFamily="34" charset="0"/>
              <a:buChar char="•"/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gml</a:t>
            </a:r>
            <a:endParaRPr lang="en-GB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Arial" panose="020B0604020202020204" pitchFamily="34" charset="0"/>
              <a:buChar char="•"/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412E99E-AE4A-1FD8-CC5B-97D393F3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8663" y="404572"/>
            <a:ext cx="7389498" cy="402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8909DD-1547-A773-9C8D-17DAA2126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105" y="4795817"/>
            <a:ext cx="4606055" cy="12175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13B95A-F130-C04E-0F03-4ED96E138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206" y="4503293"/>
            <a:ext cx="4134911" cy="1659232"/>
          </a:xfrm>
          <a:prstGeom prst="rect">
            <a:avLst/>
          </a:prstGeom>
        </p:spPr>
      </p:pic>
      <p:sp>
        <p:nvSpPr>
          <p:cNvPr id="13" name="下箭头 20">
            <a:extLst>
              <a:ext uri="{FF2B5EF4-FFF2-40B4-BE49-F238E27FC236}">
                <a16:creationId xmlns:a16="http://schemas.microsoft.com/office/drawing/2014/main" id="{782FC474-A09E-F2B8-7968-F2366889B28E}"/>
              </a:ext>
            </a:extLst>
          </p:cNvPr>
          <p:cNvSpPr/>
          <p:nvPr/>
        </p:nvSpPr>
        <p:spPr>
          <a:xfrm rot="5400000">
            <a:off x="1749303" y="5015613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FB50C7E-C50D-B04A-D989-516FACB75833}"/>
              </a:ext>
            </a:extLst>
          </p:cNvPr>
          <p:cNvSpPr txBox="1"/>
          <p:nvPr/>
        </p:nvSpPr>
        <p:spPr>
          <a:xfrm>
            <a:off x="401326" y="5204211"/>
            <a:ext cx="1520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geojson</a:t>
            </a:r>
            <a:endParaRPr lang="en-GB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标题 7">
            <a:extLst>
              <a:ext uri="{FF2B5EF4-FFF2-40B4-BE49-F238E27FC236}">
                <a16:creationId xmlns:a16="http://schemas.microsoft.com/office/drawing/2014/main" id="{2F331FD2-F3D1-7F7E-8397-7AA01E42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9486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83FB8-5C45-DC9F-2520-321EE9FF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71D0A6A-F15F-4160-FD0C-D992342211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143A11-8FA7-3333-5C90-646EC6B3DDB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C902F35-A807-7008-5A80-C43B80290CB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DB28A93-444F-E5A3-E54F-1A327DAB9E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DAC2BCD-8516-8CE7-A172-2E91A4DA350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6985D3C-9E31-CBE2-D916-EE818E2A287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D24D55E-14AD-FFB7-D27C-8A05EC2F0FF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0269898-0811-32D0-B744-E852CBCE195B}"/>
              </a:ext>
            </a:extLst>
          </p:cNvPr>
          <p:cNvSpPr txBox="1"/>
          <p:nvPr/>
        </p:nvSpPr>
        <p:spPr>
          <a:xfrm>
            <a:off x="401326" y="1254658"/>
            <a:ext cx="4157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en-GB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.csv</a:t>
            </a:r>
            <a:r>
              <a:rPr lang="zh-CN" altLang="en-GB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中读取空间数据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Read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from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.csv file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5C330B9-ADE8-F551-C82B-1F086AB7D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818150"/>
              </p:ext>
            </p:extLst>
          </p:nvPr>
        </p:nvGraphicFramePr>
        <p:xfrm>
          <a:off x="7082795" y="717336"/>
          <a:ext cx="4611938" cy="185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933">
                  <a:extLst>
                    <a:ext uri="{9D8B030D-6E8A-4147-A177-3AD203B41FA5}">
                      <a16:colId xmlns:a16="http://schemas.microsoft.com/office/drawing/2014/main" val="2134393178"/>
                    </a:ext>
                  </a:extLst>
                </a:gridCol>
                <a:gridCol w="1831036">
                  <a:extLst>
                    <a:ext uri="{9D8B030D-6E8A-4147-A177-3AD203B41FA5}">
                      <a16:colId xmlns:a16="http://schemas.microsoft.com/office/drawing/2014/main" val="371971753"/>
                    </a:ext>
                  </a:extLst>
                </a:gridCol>
                <a:gridCol w="784673">
                  <a:extLst>
                    <a:ext uri="{9D8B030D-6E8A-4147-A177-3AD203B41FA5}">
                      <a16:colId xmlns:a16="http://schemas.microsoft.com/office/drawing/2014/main" val="2008582925"/>
                    </a:ext>
                  </a:extLst>
                </a:gridCol>
                <a:gridCol w="699296">
                  <a:extLst>
                    <a:ext uri="{9D8B030D-6E8A-4147-A177-3AD203B41FA5}">
                      <a16:colId xmlns:a16="http://schemas.microsoft.com/office/drawing/2014/main" val="784311322"/>
                    </a:ext>
                  </a:extLst>
                </a:gridCol>
              </a:tblGrid>
              <a:tr h="463815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 err="1"/>
                        <a:t>User_ID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 err="1"/>
                        <a:t>Weibo_Text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Lon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Lat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extLst>
                  <a:ext uri="{0D108BD9-81ED-4DB2-BD59-A6C34878D82A}">
                    <a16:rowId xmlns:a16="http://schemas.microsoft.com/office/drawing/2014/main" val="1940627545"/>
                  </a:ext>
                </a:extLst>
              </a:tr>
              <a:tr h="463815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1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…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X1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Y1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extLst>
                  <a:ext uri="{0D108BD9-81ED-4DB2-BD59-A6C34878D82A}">
                    <a16:rowId xmlns:a16="http://schemas.microsoft.com/office/drawing/2014/main" val="2276539818"/>
                  </a:ext>
                </a:extLst>
              </a:tr>
              <a:tr h="463815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2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…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X2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Y2</a:t>
                      </a:r>
                    </a:p>
                  </a:txBody>
                  <a:tcPr marL="114365" marR="114365" marT="57183" marB="57183" anchor="ctr"/>
                </a:tc>
                <a:extLst>
                  <a:ext uri="{0D108BD9-81ED-4DB2-BD59-A6C34878D82A}">
                    <a16:rowId xmlns:a16="http://schemas.microsoft.com/office/drawing/2014/main" val="2738159541"/>
                  </a:ext>
                </a:extLst>
              </a:tr>
              <a:tr h="463815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…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…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…</a:t>
                      </a:r>
                      <a:endParaRPr lang="zh-CN" altLang="en-US" sz="2300" b="1" dirty="0"/>
                    </a:p>
                  </a:txBody>
                  <a:tcPr marL="114365" marR="114365" marT="57183" marB="57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300" b="1" dirty="0"/>
                        <a:t>…</a:t>
                      </a:r>
                    </a:p>
                  </a:txBody>
                  <a:tcPr marL="114365" marR="114365" marT="57183" marB="57183" anchor="ctr"/>
                </a:tc>
                <a:extLst>
                  <a:ext uri="{0D108BD9-81ED-4DB2-BD59-A6C34878D82A}">
                    <a16:rowId xmlns:a16="http://schemas.microsoft.com/office/drawing/2014/main" val="370206588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F9FA877E-5BB8-CFDD-A6BE-88C006280DEC}"/>
              </a:ext>
            </a:extLst>
          </p:cNvPr>
          <p:cNvSpPr txBox="1"/>
          <p:nvPr/>
        </p:nvSpPr>
        <p:spPr>
          <a:xfrm>
            <a:off x="833116" y="3615798"/>
            <a:ext cx="68540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as_sf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table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 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coords = c(”</a:t>
            </a:r>
            <a:r>
              <a:rPr lang="en-GB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lon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”, “</a:t>
            </a:r>
            <a:r>
              <a:rPr lang="en-GB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lat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”), </a:t>
            </a:r>
            <a:r>
              <a:rPr lang="en-GB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crs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4326)</a:t>
            </a:r>
            <a:endParaRPr lang="en-US" altLang="zh-CN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6AFFAA4-4716-AA54-B95A-E5938AF6B488}"/>
              </a:ext>
            </a:extLst>
          </p:cNvPr>
          <p:cNvSpPr txBox="1"/>
          <p:nvPr/>
        </p:nvSpPr>
        <p:spPr>
          <a:xfrm>
            <a:off x="848615" y="2217256"/>
            <a:ext cx="5247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特别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常见：</a:t>
            </a:r>
            <a:endParaRPr lang="en-US" altLang="zh-CN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endParaRPr lang="en-US" altLang="zh-CN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 </a:t>
            </a:r>
            <a:r>
              <a: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csv 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table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中读取空间点数据，如微博数据等</a:t>
            </a:r>
            <a:endParaRPr lang="en-US" altLang="zh-CN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下箭头 20">
            <a:extLst>
              <a:ext uri="{FF2B5EF4-FFF2-40B4-BE49-F238E27FC236}">
                <a16:creationId xmlns:a16="http://schemas.microsoft.com/office/drawing/2014/main" id="{C50AAAB1-5B96-0E82-C154-47A29096A005}"/>
              </a:ext>
            </a:extLst>
          </p:cNvPr>
          <p:cNvSpPr/>
          <p:nvPr/>
        </p:nvSpPr>
        <p:spPr>
          <a:xfrm>
            <a:off x="1973590" y="4015908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C42A622-97D4-096B-229B-1EDF0DA741E1}"/>
              </a:ext>
            </a:extLst>
          </p:cNvPr>
          <p:cNvSpPr txBox="1"/>
          <p:nvPr/>
        </p:nvSpPr>
        <p:spPr>
          <a:xfrm>
            <a:off x="1613856" y="5037907"/>
            <a:ext cx="1414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数据表名称</a:t>
            </a:r>
            <a:endParaRPr lang="zh-CN" altLang="en-US" dirty="0"/>
          </a:p>
        </p:txBody>
      </p:sp>
      <p:sp>
        <p:nvSpPr>
          <p:cNvPr id="22" name="下箭头 20">
            <a:extLst>
              <a:ext uri="{FF2B5EF4-FFF2-40B4-BE49-F238E27FC236}">
                <a16:creationId xmlns:a16="http://schemas.microsoft.com/office/drawing/2014/main" id="{C66CBDDF-B49D-13A4-A594-FDABA524DCFF}"/>
              </a:ext>
            </a:extLst>
          </p:cNvPr>
          <p:cNvSpPr/>
          <p:nvPr/>
        </p:nvSpPr>
        <p:spPr>
          <a:xfrm>
            <a:off x="4035850" y="4034766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1E91A34-F91E-842F-4B70-4BF2443AAADA}"/>
              </a:ext>
            </a:extLst>
          </p:cNvPr>
          <p:cNvSpPr txBox="1"/>
          <p:nvPr/>
        </p:nvSpPr>
        <p:spPr>
          <a:xfrm>
            <a:off x="3238727" y="5037907"/>
            <a:ext cx="2042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坐标列 （经纬度）</a:t>
            </a:r>
            <a:endParaRPr lang="zh-CN" altLang="en-US" dirty="0"/>
          </a:p>
        </p:txBody>
      </p:sp>
      <p:sp>
        <p:nvSpPr>
          <p:cNvPr id="24" name="下箭头 20">
            <a:extLst>
              <a:ext uri="{FF2B5EF4-FFF2-40B4-BE49-F238E27FC236}">
                <a16:creationId xmlns:a16="http://schemas.microsoft.com/office/drawing/2014/main" id="{0F478928-2A01-359B-2C8B-F37A96B84810}"/>
              </a:ext>
            </a:extLst>
          </p:cNvPr>
          <p:cNvSpPr/>
          <p:nvPr/>
        </p:nvSpPr>
        <p:spPr>
          <a:xfrm>
            <a:off x="6097124" y="4034766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3F47873-D044-145A-C7E6-88FA1DFBE4EE}"/>
              </a:ext>
            </a:extLst>
          </p:cNvPr>
          <p:cNvSpPr txBox="1"/>
          <p:nvPr/>
        </p:nvSpPr>
        <p:spPr>
          <a:xfrm>
            <a:off x="5889045" y="5037907"/>
            <a:ext cx="2042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坐标系</a:t>
            </a:r>
            <a:endParaRPr lang="zh-CN" altLang="en-US" dirty="0"/>
          </a:p>
        </p:txBody>
      </p:sp>
      <p:sp>
        <p:nvSpPr>
          <p:cNvPr id="26" name="下箭头 20">
            <a:extLst>
              <a:ext uri="{FF2B5EF4-FFF2-40B4-BE49-F238E27FC236}">
                <a16:creationId xmlns:a16="http://schemas.microsoft.com/office/drawing/2014/main" id="{D34F0D84-F0D3-6F31-04A8-AFEC5DD0923F}"/>
              </a:ext>
            </a:extLst>
          </p:cNvPr>
          <p:cNvSpPr/>
          <p:nvPr/>
        </p:nvSpPr>
        <p:spPr>
          <a:xfrm>
            <a:off x="9207163" y="2761697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上述代码成果图1">
            <a:extLst>
              <a:ext uri="{FF2B5EF4-FFF2-40B4-BE49-F238E27FC236}">
                <a16:creationId xmlns:a16="http://schemas.microsoft.com/office/drawing/2014/main" id="{0583741C-5884-1E4C-0811-569E4C57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841" y="3663251"/>
            <a:ext cx="2731845" cy="25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标题 7">
            <a:extLst>
              <a:ext uri="{FF2B5EF4-FFF2-40B4-BE49-F238E27FC236}">
                <a16:creationId xmlns:a16="http://schemas.microsoft.com/office/drawing/2014/main" id="{7FC817EC-68F5-3E53-E88A-DFF97CB3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4930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5220-B268-FE84-F48E-43DC33A90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FCEFA2-4777-1B36-E100-429B178D595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F922AD-81A9-07EE-AEAE-C30437B7DE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571263-830D-7915-9E4B-C1645108954D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547F6B6-4B79-9B57-79EA-B86D4D19C1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EC0BDD-7BC9-5FE0-C897-4A086518824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FF2B5F-9A63-2D6B-F7D8-3670E224ECB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56A22E1-9D0A-2E4F-EC12-DEC3C3456F74}"/>
              </a:ext>
            </a:extLst>
          </p:cNvPr>
          <p:cNvGrpSpPr/>
          <p:nvPr/>
        </p:nvGrpSpPr>
        <p:grpSpPr>
          <a:xfrm>
            <a:off x="4413932" y="3057277"/>
            <a:ext cx="3364137" cy="743446"/>
            <a:chOff x="7308943" y="2048744"/>
            <a:chExt cx="3364137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C2CC3BB4-7226-627B-68F7-C36BDF78C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C1BB0B3C-E154-4807-7A78-E6EBB4921090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BC1493DA-983A-0F59-6C1B-AA3893F8820C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Geo-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Processing 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27D03B3B-2AF7-FCB7-52EB-62343959A5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空间数据处理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7E88F97-C2EA-686B-7F89-52EA276AB2C3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61E97152-542C-DC68-18E8-5BE98AA7C1B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BA553078-8C7E-7576-2948-D2EDF03E268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E09BFF7-2865-E2C6-8C70-14A782A07C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116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490AA-6D3C-11C0-D8B0-DD91E559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FB653D-3E0E-03D4-7143-F64211E0655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C8E906D-352C-087C-0CDD-C1A64D2ECBB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6F8272-9459-96CC-2285-C967416F6F8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D99A35B-7E50-8E0F-A81F-AC9858694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ACE4188-6F38-EE8E-34F6-9FD1CDF1D69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496438-0C09-BCE5-90E9-707D3D940CB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7334030-F9AB-B4DF-7C18-1F0C5FA6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数据处理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Geo-processing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9AA5AFE-A75A-4E06-9385-C55E2E4224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E26F85B-1557-78A8-55BD-ABD25E9A5D9A}"/>
              </a:ext>
            </a:extLst>
          </p:cNvPr>
          <p:cNvSpPr txBox="1"/>
          <p:nvPr/>
        </p:nvSpPr>
        <p:spPr>
          <a:xfrm>
            <a:off x="4011371" y="4653533"/>
            <a:ext cx="3760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select / mutate / filter / …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1C938FB-7A57-E057-70E7-7EEA776200B5}"/>
              </a:ext>
            </a:extLst>
          </p:cNvPr>
          <p:cNvSpPr txBox="1"/>
          <p:nvPr/>
        </p:nvSpPr>
        <p:spPr>
          <a:xfrm>
            <a:off x="1946633" y="1726385"/>
            <a:ext cx="251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</a:t>
            </a:r>
            <a:r>
              <a:rPr lang="zh-CN" altLang="en-GB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 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rgbClr val="182E7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任意形状 10">
            <a:extLst>
              <a:ext uri="{FF2B5EF4-FFF2-40B4-BE49-F238E27FC236}">
                <a16:creationId xmlns:a16="http://schemas.microsoft.com/office/drawing/2014/main" id="{85CA7A1C-5C1F-F209-2ABA-329E5C1FAB35}"/>
              </a:ext>
            </a:extLst>
          </p:cNvPr>
          <p:cNvSpPr/>
          <p:nvPr/>
        </p:nvSpPr>
        <p:spPr>
          <a:xfrm rot="10800000">
            <a:off x="4459614" y="2408971"/>
            <a:ext cx="2302774" cy="711836"/>
          </a:xfrm>
          <a:custGeom>
            <a:avLst/>
            <a:gdLst>
              <a:gd name="csX0" fmla="*/ 2728452 w 2728452"/>
              <a:gd name="csY0" fmla="*/ 1401097 h 1401097"/>
              <a:gd name="csX1" fmla="*/ 0 w 2728452"/>
              <a:gd name="csY1" fmla="*/ 1401097 h 1401097"/>
              <a:gd name="csX2" fmla="*/ 0 w 2728452"/>
              <a:gd name="csY2" fmla="*/ 1399723 h 1401097"/>
              <a:gd name="csX3" fmla="*/ 94928 w 2728452"/>
              <a:gd name="csY3" fmla="*/ 1394929 h 1401097"/>
              <a:gd name="csX4" fmla="*/ 1122086 w 2728452"/>
              <a:gd name="csY4" fmla="*/ 533519 h 1401097"/>
              <a:gd name="csX5" fmla="*/ 1128215 w 2728452"/>
              <a:gd name="csY5" fmla="*/ 501445 h 1401097"/>
              <a:gd name="csX6" fmla="*/ 789039 w 2728452"/>
              <a:gd name="csY6" fmla="*/ 501445 h 1401097"/>
              <a:gd name="csX7" fmla="*/ 1364227 w 2728452"/>
              <a:gd name="csY7" fmla="*/ 0 h 1401097"/>
              <a:gd name="csX8" fmla="*/ 1939414 w 2728452"/>
              <a:gd name="csY8" fmla="*/ 501445 h 1401097"/>
              <a:gd name="csX9" fmla="*/ 1575304 w 2728452"/>
              <a:gd name="csY9" fmla="*/ 501445 h 1401097"/>
              <a:gd name="csX10" fmla="*/ 1581432 w 2728452"/>
              <a:gd name="csY10" fmla="*/ 533519 h 1401097"/>
              <a:gd name="csX11" fmla="*/ 2608590 w 2728452"/>
              <a:gd name="csY11" fmla="*/ 1394929 h 1401097"/>
              <a:gd name="csX12" fmla="*/ 2728452 w 2728452"/>
              <a:gd name="csY12" fmla="*/ 1400982 h 14010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8452" h="1401097">
                <a:moveTo>
                  <a:pt x="2728452" y="1401097"/>
                </a:moveTo>
                <a:lnTo>
                  <a:pt x="0" y="1401097"/>
                </a:lnTo>
                <a:lnTo>
                  <a:pt x="0" y="1399723"/>
                </a:lnTo>
                <a:lnTo>
                  <a:pt x="94928" y="1394929"/>
                </a:lnTo>
                <a:cubicBezTo>
                  <a:pt x="586883" y="1344968"/>
                  <a:pt x="990594" y="996506"/>
                  <a:pt x="1122086" y="533519"/>
                </a:cubicBezTo>
                <a:lnTo>
                  <a:pt x="1128215" y="501445"/>
                </a:lnTo>
                <a:lnTo>
                  <a:pt x="789039" y="501445"/>
                </a:lnTo>
                <a:lnTo>
                  <a:pt x="1364227" y="0"/>
                </a:lnTo>
                <a:lnTo>
                  <a:pt x="1939414" y="501445"/>
                </a:lnTo>
                <a:lnTo>
                  <a:pt x="1575304" y="501445"/>
                </a:lnTo>
                <a:lnTo>
                  <a:pt x="1581432" y="533519"/>
                </a:lnTo>
                <a:cubicBezTo>
                  <a:pt x="1712924" y="996506"/>
                  <a:pt x="2116635" y="1344968"/>
                  <a:pt x="2608590" y="1394929"/>
                </a:cubicBezTo>
                <a:lnTo>
                  <a:pt x="2728452" y="1400982"/>
                </a:lnTo>
                <a:close/>
              </a:path>
            </a:pathLst>
          </a:cu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C00000"/>
              </a:gs>
            </a:gsLst>
            <a:lin ang="162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C86E4CA-28D0-C5F9-92C1-0BB6376AC598}"/>
              </a:ext>
            </a:extLst>
          </p:cNvPr>
          <p:cNvSpPr txBox="1"/>
          <p:nvPr/>
        </p:nvSpPr>
        <p:spPr>
          <a:xfrm>
            <a:off x="4570191" y="3255274"/>
            <a:ext cx="2081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library(</a:t>
            </a:r>
            <a:r>
              <a:rPr lang="en-GB" altLang="zh-CN" sz="1800" b="1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tidyverse</a:t>
            </a:r>
            <a:r>
              <a:rPr lang="en-GB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B0D0CE0-A09C-44E6-E0A4-84E53BCD5124}"/>
              </a:ext>
            </a:extLst>
          </p:cNvPr>
          <p:cNvSpPr txBox="1"/>
          <p:nvPr/>
        </p:nvSpPr>
        <p:spPr>
          <a:xfrm>
            <a:off x="8739991" y="3255274"/>
            <a:ext cx="1403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library(sf)</a:t>
            </a:r>
            <a:endParaRPr lang="zh-CN" altLang="en-US" dirty="0"/>
          </a:p>
        </p:txBody>
      </p:sp>
      <p:sp>
        <p:nvSpPr>
          <p:cNvPr id="18" name="任意形状 17">
            <a:extLst>
              <a:ext uri="{FF2B5EF4-FFF2-40B4-BE49-F238E27FC236}">
                <a16:creationId xmlns:a16="http://schemas.microsoft.com/office/drawing/2014/main" id="{B0D9A74A-9A08-60FD-3343-59D1BA936DB3}"/>
              </a:ext>
            </a:extLst>
          </p:cNvPr>
          <p:cNvSpPr/>
          <p:nvPr/>
        </p:nvSpPr>
        <p:spPr>
          <a:xfrm rot="10800000">
            <a:off x="8166232" y="2408971"/>
            <a:ext cx="2302774" cy="711836"/>
          </a:xfrm>
          <a:custGeom>
            <a:avLst/>
            <a:gdLst>
              <a:gd name="csX0" fmla="*/ 2728452 w 2728452"/>
              <a:gd name="csY0" fmla="*/ 1401097 h 1401097"/>
              <a:gd name="csX1" fmla="*/ 0 w 2728452"/>
              <a:gd name="csY1" fmla="*/ 1401097 h 1401097"/>
              <a:gd name="csX2" fmla="*/ 0 w 2728452"/>
              <a:gd name="csY2" fmla="*/ 1399723 h 1401097"/>
              <a:gd name="csX3" fmla="*/ 94928 w 2728452"/>
              <a:gd name="csY3" fmla="*/ 1394929 h 1401097"/>
              <a:gd name="csX4" fmla="*/ 1122086 w 2728452"/>
              <a:gd name="csY4" fmla="*/ 533519 h 1401097"/>
              <a:gd name="csX5" fmla="*/ 1128215 w 2728452"/>
              <a:gd name="csY5" fmla="*/ 501445 h 1401097"/>
              <a:gd name="csX6" fmla="*/ 789039 w 2728452"/>
              <a:gd name="csY6" fmla="*/ 501445 h 1401097"/>
              <a:gd name="csX7" fmla="*/ 1364227 w 2728452"/>
              <a:gd name="csY7" fmla="*/ 0 h 1401097"/>
              <a:gd name="csX8" fmla="*/ 1939414 w 2728452"/>
              <a:gd name="csY8" fmla="*/ 501445 h 1401097"/>
              <a:gd name="csX9" fmla="*/ 1575304 w 2728452"/>
              <a:gd name="csY9" fmla="*/ 501445 h 1401097"/>
              <a:gd name="csX10" fmla="*/ 1581432 w 2728452"/>
              <a:gd name="csY10" fmla="*/ 533519 h 1401097"/>
              <a:gd name="csX11" fmla="*/ 2608590 w 2728452"/>
              <a:gd name="csY11" fmla="*/ 1394929 h 1401097"/>
              <a:gd name="csX12" fmla="*/ 2728452 w 2728452"/>
              <a:gd name="csY12" fmla="*/ 1400982 h 14010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8452" h="1401097">
                <a:moveTo>
                  <a:pt x="2728452" y="1401097"/>
                </a:moveTo>
                <a:lnTo>
                  <a:pt x="0" y="1401097"/>
                </a:lnTo>
                <a:lnTo>
                  <a:pt x="0" y="1399723"/>
                </a:lnTo>
                <a:lnTo>
                  <a:pt x="94928" y="1394929"/>
                </a:lnTo>
                <a:cubicBezTo>
                  <a:pt x="586883" y="1344968"/>
                  <a:pt x="990594" y="996506"/>
                  <a:pt x="1122086" y="533519"/>
                </a:cubicBezTo>
                <a:lnTo>
                  <a:pt x="1128215" y="501445"/>
                </a:lnTo>
                <a:lnTo>
                  <a:pt x="789039" y="501445"/>
                </a:lnTo>
                <a:lnTo>
                  <a:pt x="1364227" y="0"/>
                </a:lnTo>
                <a:lnTo>
                  <a:pt x="1939414" y="501445"/>
                </a:lnTo>
                <a:lnTo>
                  <a:pt x="1575304" y="501445"/>
                </a:lnTo>
                <a:lnTo>
                  <a:pt x="1581432" y="533519"/>
                </a:lnTo>
                <a:cubicBezTo>
                  <a:pt x="1712924" y="996506"/>
                  <a:pt x="2116635" y="1344968"/>
                  <a:pt x="2608590" y="1394929"/>
                </a:cubicBezTo>
                <a:lnTo>
                  <a:pt x="2728452" y="1400982"/>
                </a:lnTo>
                <a:close/>
              </a:path>
            </a:pathLst>
          </a:cu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62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20">
            <a:extLst>
              <a:ext uri="{FF2B5EF4-FFF2-40B4-BE49-F238E27FC236}">
                <a16:creationId xmlns:a16="http://schemas.microsoft.com/office/drawing/2014/main" id="{443A6885-BC9E-D7E0-5A0C-8F6C3D51B8E9}"/>
              </a:ext>
            </a:extLst>
          </p:cNvPr>
          <p:cNvSpPr/>
          <p:nvPr/>
        </p:nvSpPr>
        <p:spPr>
          <a:xfrm>
            <a:off x="5386714" y="3698839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C00000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20">
            <a:extLst>
              <a:ext uri="{FF2B5EF4-FFF2-40B4-BE49-F238E27FC236}">
                <a16:creationId xmlns:a16="http://schemas.microsoft.com/office/drawing/2014/main" id="{BD9FFF75-B1DE-8526-FA32-AA42848D6BF8}"/>
              </a:ext>
            </a:extLst>
          </p:cNvPr>
          <p:cNvSpPr/>
          <p:nvPr/>
        </p:nvSpPr>
        <p:spPr>
          <a:xfrm>
            <a:off x="9089659" y="3698839"/>
            <a:ext cx="448574" cy="777932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0FF167D-D9E1-0A8A-38B3-D8BB4E50C237}"/>
              </a:ext>
            </a:extLst>
          </p:cNvPr>
          <p:cNvSpPr txBox="1"/>
          <p:nvPr/>
        </p:nvSpPr>
        <p:spPr>
          <a:xfrm>
            <a:off x="4473303" y="5202804"/>
            <a:ext cx="256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选择列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创建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筛选 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C211249-59DC-A425-1A2C-BBCD56FD379B}"/>
              </a:ext>
            </a:extLst>
          </p:cNvPr>
          <p:cNvSpPr txBox="1"/>
          <p:nvPr/>
        </p:nvSpPr>
        <p:spPr>
          <a:xfrm>
            <a:off x="7771831" y="4683617"/>
            <a:ext cx="3760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000" b="1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st_join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/ </a:t>
            </a:r>
            <a:r>
              <a:rPr lang="en-GB" altLang="zh-CN" sz="2000" b="1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st_intersects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/ st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EE9C5AE-3D8F-29CA-83AE-B4BF71AABE76}"/>
              </a:ext>
            </a:extLst>
          </p:cNvPr>
          <p:cNvSpPr txBox="1"/>
          <p:nvPr/>
        </p:nvSpPr>
        <p:spPr>
          <a:xfrm>
            <a:off x="8255911" y="5201780"/>
            <a:ext cx="2792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空间连接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/ 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相交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相减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F1276B-7E8B-45D2-9053-8EEEA98B2C74}"/>
              </a:ext>
            </a:extLst>
          </p:cNvPr>
          <p:cNvSpPr txBox="1"/>
          <p:nvPr/>
        </p:nvSpPr>
        <p:spPr>
          <a:xfrm>
            <a:off x="4373006" y="1757162"/>
            <a:ext cx="3038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属性信息 （非空间属性）</a:t>
            </a:r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573C2A-5EE4-BF02-46CB-E2E2B22AB45D}"/>
              </a:ext>
            </a:extLst>
          </p:cNvPr>
          <p:cNvSpPr txBox="1"/>
          <p:nvPr/>
        </p:nvSpPr>
        <p:spPr>
          <a:xfrm>
            <a:off x="8020726" y="1757162"/>
            <a:ext cx="289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几何信息 （空间属性） 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83B9C7C-A5E6-AF60-5EA8-1D531FD5EB5F}"/>
              </a:ext>
            </a:extLst>
          </p:cNvPr>
          <p:cNvSpPr txBox="1"/>
          <p:nvPr/>
        </p:nvSpPr>
        <p:spPr>
          <a:xfrm>
            <a:off x="7491802" y="1726385"/>
            <a:ext cx="448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rgbClr val="182E7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6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/>
      <p:bldP spid="17" grpId="0"/>
      <p:bldP spid="18" grpId="0" animBg="1"/>
      <p:bldP spid="19" grpId="0" animBg="1"/>
      <p:bldP spid="20" grpId="0" animBg="1"/>
      <p:bldP spid="23" grpId="0"/>
      <p:bldP spid="24" grpId="0"/>
      <p:bldP spid="25" grpId="0"/>
      <p:bldP spid="13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13E18-44CF-DE31-E0A4-71EDF25B1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14CAED9-7DEF-10CF-0B80-1F53593DC88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6747F8E-4D5D-97AD-7D8C-9539A09D60E1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7AC973C-F1A3-520E-2FF5-943DD205136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CE1BCAC7-F238-AF82-8357-3F9310EB21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008075-7CE1-0E86-0B76-B43F6F90900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0E13CFC-0EA4-D2E3-088D-5DAA59B857C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8A5F9E2-6B28-3FFD-C6D0-47C249E0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数据处理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Geo-processing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A7EE103-531F-C3A4-66A4-44A365DD30C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5AA9F78-6309-9881-06F1-5958257C676A}"/>
              </a:ext>
            </a:extLst>
          </p:cNvPr>
          <p:cNvSpPr txBox="1"/>
          <p:nvPr/>
        </p:nvSpPr>
        <p:spPr>
          <a:xfrm>
            <a:off x="401326" y="1254658"/>
            <a:ext cx="4157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空间连接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Join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0D3136-8D84-3C93-4EDA-08DE2A5A3AD6}"/>
              </a:ext>
            </a:extLst>
          </p:cNvPr>
          <p:cNvSpPr txBox="1"/>
          <p:nvPr/>
        </p:nvSpPr>
        <p:spPr>
          <a:xfrm>
            <a:off x="848615" y="2217256"/>
            <a:ext cx="4022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b="1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st_join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0FA3C42-2A89-28D0-CE68-EB3DEFA1D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4"/>
          <a:stretch>
            <a:fillRect/>
          </a:stretch>
        </p:blipFill>
        <p:spPr bwMode="auto">
          <a:xfrm>
            <a:off x="5463685" y="901627"/>
            <a:ext cx="6571850" cy="50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gure 7. Spatial Join示意图">
            <a:extLst>
              <a:ext uri="{FF2B5EF4-FFF2-40B4-BE49-F238E27FC236}">
                <a16:creationId xmlns:a16="http://schemas.microsoft.com/office/drawing/2014/main" id="{F0490286-B7F8-30CE-83B9-71E9EE03B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65" y="3044046"/>
            <a:ext cx="5593324" cy="29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02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9CF58-0707-A29A-7403-977AC8DF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3D8E9-0DF6-636A-299C-A196F495A17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DBE205-334C-3D16-B603-F113A8E1D5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036EED-124F-F77C-A99B-6441C0A42E6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8EE2974-4614-EC25-D6C0-90434B414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EF24DA-4777-03FE-124C-903349BD391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0CE934-C52A-69D1-8386-6083BE0517B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A57225B7-3105-B20C-0C5C-54F37E70B5E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4120634E-4AB1-335C-C3AB-0FCBB87587EB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48B57656-CDE0-A33E-163E-D024B2BB0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32BE8CD1-3486-42B4-09CF-E560136EC5F7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6D623D-5EF5-29E4-CD83-A40771C7173F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Geo-</a:t>
                </a:r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visualisation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D1BD9B66-201B-21A2-C252-C5D64178DFB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GB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空间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制图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59017C6-D945-6DA5-9372-F3CD1FA5181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9BA59F07-48E5-6644-D807-63D307876EC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07589AA7-F5EB-5F51-AD66-11817E7BF1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67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EDBD7-64A6-E1C8-FBA4-83854F895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BC13FCE-8808-E731-CD13-E1AD12A4F7B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079D52-1394-FB3E-555E-5321D0BA786C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9014C85-B4B0-6DB0-1011-151DDEBA25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353043E-BEB8-BB1C-AA8A-41CDE4D06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38B238-8518-43D4-8D82-B1F04F9FE81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C69BA2-1042-A078-B9C0-812007C192AE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B43E094-4746-19B1-91B4-7082A41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空间制图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Geo-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visulisation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9C4FEA6-79C9-1CCD-4608-EBCF505ED1D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Figure 11. sf + ggplot2 空间数据出图示意图">
            <a:extLst>
              <a:ext uri="{FF2B5EF4-FFF2-40B4-BE49-F238E27FC236}">
                <a16:creationId xmlns:a16="http://schemas.microsoft.com/office/drawing/2014/main" id="{CB81DB15-B101-5570-5737-E60E891D6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88" y="2018341"/>
            <a:ext cx="11095771" cy="416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37A5CE9-D496-F147-A8DF-14FDBE327E77}"/>
              </a:ext>
            </a:extLst>
          </p:cNvPr>
          <p:cNvSpPr txBox="1"/>
          <p:nvPr/>
        </p:nvSpPr>
        <p:spPr>
          <a:xfrm>
            <a:off x="401326" y="1314922"/>
            <a:ext cx="2589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sf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读取空间数据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2C43940-BBBE-2517-4866-E4CD1112BCAE}"/>
              </a:ext>
            </a:extLst>
          </p:cNvPr>
          <p:cNvSpPr txBox="1"/>
          <p:nvPr/>
        </p:nvSpPr>
        <p:spPr>
          <a:xfrm>
            <a:off x="401326" y="1919355"/>
            <a:ext cx="2589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ggplot2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5876-ACE5-3A6C-0ABB-CB3F8EB66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 3.6. ggplot2 基本语法示意图">
            <a:extLst>
              <a:ext uri="{FF2B5EF4-FFF2-40B4-BE49-F238E27FC236}">
                <a16:creationId xmlns:a16="http://schemas.microsoft.com/office/drawing/2014/main" id="{D1F2A8B7-4924-C25A-B559-0EAEDAA83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373" y="1878096"/>
            <a:ext cx="8130787" cy="30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B30C4A2-6129-3FB9-A383-9AD4DD08507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D0A8E18-AB2C-6237-C0CB-79F6BA97AD78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D7D709-57ED-2555-4743-22EFD7CB12DD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A4AE0995-8AB5-1E8C-49C3-A40B5D39E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BA0F5FC-6A53-73E1-BCFA-D64438023A6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F511AB-5B9C-F76C-3359-818CFAD737AA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D4F61DD8-3999-6432-78E8-F4EB2557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ggplot2 +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sf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ggplot2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sf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C025619-17A7-FF0C-5073-054BCFD31D0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C222D5D-87BE-2E7F-2CBB-473C1D81B21D}"/>
              </a:ext>
            </a:extLst>
          </p:cNvPr>
          <p:cNvSpPr txBox="1"/>
          <p:nvPr/>
        </p:nvSpPr>
        <p:spPr>
          <a:xfrm>
            <a:off x="401326" y="2543201"/>
            <a:ext cx="3760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基于图形语法 </a:t>
            </a: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逐层叠加 </a:t>
            </a:r>
            <a:b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grammar of graphics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1F4AF9-E604-D0F0-D21C-910DD0F13413}"/>
              </a:ext>
            </a:extLst>
          </p:cNvPr>
          <p:cNvSpPr txBox="1"/>
          <p:nvPr/>
        </p:nvSpPr>
        <p:spPr>
          <a:xfrm>
            <a:off x="401326" y="3904673"/>
            <a:ext cx="4284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同一套语法 </a:t>
            </a: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可拓展</a:t>
            </a:r>
            <a:b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(data,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aes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()) +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geom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_...()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B2084D-2E59-B9E5-DCD0-1915F4EDC3BD}"/>
              </a:ext>
            </a:extLst>
          </p:cNvPr>
          <p:cNvSpPr txBox="1"/>
          <p:nvPr/>
        </p:nvSpPr>
        <p:spPr>
          <a:xfrm>
            <a:off x="6959574" y="1311772"/>
            <a:ext cx="1846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基于语法框架 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8212EE4-6757-9AA0-B22A-F569246F7278}"/>
              </a:ext>
            </a:extLst>
          </p:cNvPr>
          <p:cNvSpPr txBox="1"/>
          <p:nvPr/>
        </p:nvSpPr>
        <p:spPr>
          <a:xfrm>
            <a:off x="7993175" y="3485886"/>
            <a:ext cx="1438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noProof="0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geom_sf</a:t>
            </a:r>
            <a:r>
              <a:rPr lang="en-US" altLang="zh-CN" sz="2000" b="1" noProof="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FEBA8C8-38DD-5CEB-2733-90C37341ADF1}"/>
              </a:ext>
            </a:extLst>
          </p:cNvPr>
          <p:cNvSpPr txBox="1"/>
          <p:nvPr/>
        </p:nvSpPr>
        <p:spPr>
          <a:xfrm>
            <a:off x="7993175" y="4514842"/>
            <a:ext cx="1438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sf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endParaRPr lang="en-US" altLang="zh-CN" sz="2000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A77033E-18E6-AB92-8CE5-26BBD13C1DE5}"/>
              </a:ext>
            </a:extLst>
          </p:cNvPr>
          <p:cNvSpPr txBox="1"/>
          <p:nvPr/>
        </p:nvSpPr>
        <p:spPr>
          <a:xfrm>
            <a:off x="3464021" y="5357774"/>
            <a:ext cx="7813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 +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geom_sf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(data =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空间数据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GB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aes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color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</a:t>
            </a:r>
            <a:r>
              <a:rPr lang="zh-CN" altLang="en-GB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））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74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8AF3F-6E83-580F-3524-DD05E2823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A4E738-A4A1-A9DD-2BD6-1BCEBAA99A3B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031864-67C1-1E81-4175-0181CFEFA28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40D0FEC-63E5-3C0C-94A1-B490124C03B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ACA3AEE-FB65-1FDE-D414-1421955C5B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2F2F1B8-1139-144C-DD66-71E29E941FB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F94D96-1181-E802-FFD4-EC3121C5654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5D6C6DEC-07C2-2FDE-D898-CED4BB302B6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4C5BAC10-4B5D-33CA-FFA9-DA623E2234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749" y="317081"/>
            <a:ext cx="7361412" cy="5894733"/>
          </a:xfrm>
          <a:prstGeom prst="rect">
            <a:avLst/>
          </a:prstGeom>
        </p:spPr>
      </p:pic>
      <p:sp>
        <p:nvSpPr>
          <p:cNvPr id="10" name="标题 7">
            <a:extLst>
              <a:ext uri="{FF2B5EF4-FFF2-40B4-BE49-F238E27FC236}">
                <a16:creationId xmlns:a16="http://schemas.microsoft.com/office/drawing/2014/main" id="{9CFC2021-BC3D-9C9D-4C42-DD38F3AC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常见问题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FAQ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290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EF9C4-8E89-2FDD-7277-6FFD836E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674CA49-C54F-325D-D50A-1609EF50D11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C014D4-1D9C-9313-3BCA-6ED150ED714D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B02C85-538B-2F71-63A7-1089DEEA576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C1B3546-EE44-D199-9C98-55201029E7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71BAEFB-9344-2DA3-92A7-1416EB5523D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033D56-0864-A6B8-0A2B-AD08A4AB78F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9AC7815-CEDA-4D04-928B-4596B66EFEC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610F612B-95B6-2695-8210-5282C813799E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64EA8192-D77E-ABC6-B963-F189F516F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409B5182-B5AB-A8E3-21FE-70D27D6B4F2C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B2F79A-4217-7842-FBB7-D511F0588E27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Standards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66CE9CD-4549-0DC6-96B8-80E9D1BDD13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制图规范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7421B25-D995-AF0B-A63A-9C33021AFF9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5011AFA6-2E4F-3DC3-D2BF-E30AE9ACFF8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B1BE381D-E498-EC7C-2432-28F7B8357F51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742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D222C-B7B6-F3DB-AD9C-CA7473FE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4AF6FEA-040E-53BE-AD18-B33D3B6D5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1" r="8962"/>
          <a:stretch>
            <a:fillRect/>
          </a:stretch>
        </p:blipFill>
        <p:spPr bwMode="auto">
          <a:xfrm>
            <a:off x="4986917" y="365124"/>
            <a:ext cx="6803757" cy="579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AFAC4C9-DDF7-031E-69AC-D7F58B36CAC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CE3319-941D-1CD4-6A71-C542C7EEAF3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10708D-C341-5D52-65C6-F74A3E5AC57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3CF0E6C6-C207-C111-E60F-869F41B117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C4A4E71-B3BE-7407-58DA-2D1B373E2A4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9C9775-9E4F-54AE-7EF3-3FDEF7189B33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D39A5F3C-2C57-B4F5-23FD-97DFA529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813E628-60EA-6266-BA08-B03F9054C0F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B56D3CD-9B73-885E-D4BC-3E3786268B07}"/>
              </a:ext>
            </a:extLst>
          </p:cNvPr>
          <p:cNvSpPr txBox="1"/>
          <p:nvPr/>
        </p:nvSpPr>
        <p:spPr>
          <a:xfrm>
            <a:off x="504825" y="2275474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地图三要素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200469-2CDA-6DBE-A320-CAC5EA7983C2}"/>
              </a:ext>
            </a:extLst>
          </p:cNvPr>
          <p:cNvSpPr txBox="1"/>
          <p:nvPr/>
        </p:nvSpPr>
        <p:spPr>
          <a:xfrm>
            <a:off x="777628" y="2759904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图例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366C856-797B-8231-1705-8B971FE66560}"/>
              </a:ext>
            </a:extLst>
          </p:cNvPr>
          <p:cNvSpPr txBox="1"/>
          <p:nvPr/>
        </p:nvSpPr>
        <p:spPr>
          <a:xfrm>
            <a:off x="777628" y="3244334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比例尺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A4979C3-42AB-C4D3-E96A-D5C6DC4367AD}"/>
              </a:ext>
            </a:extLst>
          </p:cNvPr>
          <p:cNvSpPr txBox="1"/>
          <p:nvPr/>
        </p:nvSpPr>
        <p:spPr>
          <a:xfrm>
            <a:off x="777628" y="3728762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指北针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经纬网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F8D490A-FD05-A527-0445-D2D38FB6B26D}"/>
              </a:ext>
            </a:extLst>
          </p:cNvPr>
          <p:cNvSpPr txBox="1"/>
          <p:nvPr/>
        </p:nvSpPr>
        <p:spPr>
          <a:xfrm>
            <a:off x="401326" y="1483268"/>
            <a:ext cx="3891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通用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地图制作规范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5C623B-E1E5-C0B2-99EA-EE9675503442}"/>
              </a:ext>
            </a:extLst>
          </p:cNvPr>
          <p:cNvSpPr txBox="1"/>
          <p:nvPr/>
        </p:nvSpPr>
        <p:spPr>
          <a:xfrm>
            <a:off x="504825" y="4259257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数据来源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标注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9D3762D-35B9-58D3-7DD1-520D92C92EDB}"/>
              </a:ext>
            </a:extLst>
          </p:cNvPr>
          <p:cNvSpPr txBox="1"/>
          <p:nvPr/>
        </p:nvSpPr>
        <p:spPr>
          <a:xfrm>
            <a:off x="504825" y="4724206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风格一致性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14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0E23B-BB42-E7DD-ADD7-5A3742CD4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AC2D7AF-4043-2E3E-1BBB-E0117B49F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16" r="2300" b="11420"/>
          <a:stretch>
            <a:fillRect/>
          </a:stretch>
        </p:blipFill>
        <p:spPr bwMode="auto">
          <a:xfrm>
            <a:off x="4737760" y="1031981"/>
            <a:ext cx="7245022" cy="40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17E1A83-FCD8-DA6B-288D-0A51CE3F6C8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2DF3EF5-A76F-7375-4B19-D1F4211FB351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606C491-D77C-7788-7E33-6964B7463E6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7C48B3B-AC9A-6538-4371-EAC29D1580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12C6C1C-D146-C32C-65F5-D3C8A173BB4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1743AB2-2191-740B-96CA-CDC953D81A5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51138FC2-CBE6-B8FE-9E43-5930441A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11FCCEB-7FE3-38D2-C8FD-1C63058CC996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83AB302-C7B3-5E3A-8C9C-3BF20F5BC011}"/>
              </a:ext>
            </a:extLst>
          </p:cNvPr>
          <p:cNvSpPr txBox="1"/>
          <p:nvPr/>
        </p:nvSpPr>
        <p:spPr>
          <a:xfrm>
            <a:off x="504825" y="2275474"/>
            <a:ext cx="3326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在通用制图规范基础上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0D4A025-CFDD-C931-5409-18D437C5CE9A}"/>
              </a:ext>
            </a:extLst>
          </p:cNvPr>
          <p:cNvSpPr txBox="1"/>
          <p:nvPr/>
        </p:nvSpPr>
        <p:spPr>
          <a:xfrm>
            <a:off x="621822" y="2753435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完整领土范围 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6B9D6B-4BB9-6684-CE35-E86C35B56AD0}"/>
              </a:ext>
            </a:extLst>
          </p:cNvPr>
          <p:cNvSpPr txBox="1"/>
          <p:nvPr/>
        </p:nvSpPr>
        <p:spPr>
          <a:xfrm>
            <a:off x="621822" y="3231396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台湾省级行政单位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F617684-A05C-7040-164E-39FEA7D20C87}"/>
              </a:ext>
            </a:extLst>
          </p:cNvPr>
          <p:cNvSpPr txBox="1"/>
          <p:nvPr/>
        </p:nvSpPr>
        <p:spPr>
          <a:xfrm>
            <a:off x="401326" y="1483268"/>
            <a:ext cx="3891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中国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地图制作规范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F52C670-AE48-F087-42C4-B91A43B0DB5A}"/>
              </a:ext>
            </a:extLst>
          </p:cNvPr>
          <p:cNvSpPr txBox="1"/>
          <p:nvPr/>
        </p:nvSpPr>
        <p:spPr>
          <a:xfrm>
            <a:off x="621822" y="3709357"/>
            <a:ext cx="5384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坐标系：</a:t>
            </a:r>
            <a:b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2000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国家大地坐标系 （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CGCS2000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221E89-C9D9-9307-8A15-E6BE851BA48F}"/>
              </a:ext>
            </a:extLst>
          </p:cNvPr>
          <p:cNvSpPr txBox="1"/>
          <p:nvPr/>
        </p:nvSpPr>
        <p:spPr>
          <a:xfrm>
            <a:off x="621822" y="4464317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比例尺 （千米）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6D5660-D3C7-7671-C1F2-9D3ED7F085A7}"/>
              </a:ext>
            </a:extLst>
          </p:cNvPr>
          <p:cNvSpPr txBox="1"/>
          <p:nvPr/>
        </p:nvSpPr>
        <p:spPr>
          <a:xfrm>
            <a:off x="621822" y="4942278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经纬网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指北针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BB60010-C73D-1E19-9742-85F7CEF18409}"/>
              </a:ext>
            </a:extLst>
          </p:cNvPr>
          <p:cNvSpPr txBox="1"/>
          <p:nvPr/>
        </p:nvSpPr>
        <p:spPr>
          <a:xfrm>
            <a:off x="621822" y="5420239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审图号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注释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8FC81A2-6DC9-1713-6826-A539C9CBA5F0}"/>
              </a:ext>
            </a:extLst>
          </p:cNvPr>
          <p:cNvSpPr txBox="1"/>
          <p:nvPr/>
        </p:nvSpPr>
        <p:spPr>
          <a:xfrm>
            <a:off x="4737760" y="528182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 defTabSz="864108"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zh-CN" altLang="en-US" sz="1400" b="0" dirty="0"/>
              <a:t>底图基于自然资源部标准地图服务网站下载的审图号为 </a:t>
            </a:r>
            <a:r>
              <a:rPr lang="en-GB" altLang="zh-CN" sz="1400" b="0" dirty="0"/>
              <a:t>GS(20xx)</a:t>
            </a:r>
            <a:r>
              <a:rPr lang="en-GB" altLang="zh-CN" sz="1400" b="0" dirty="0" err="1"/>
              <a:t>xxxx</a:t>
            </a:r>
            <a:r>
              <a:rPr lang="en-GB" altLang="zh-CN" sz="1400" b="0" dirty="0"/>
              <a:t> </a:t>
            </a:r>
            <a:r>
              <a:rPr lang="zh-CN" altLang="en-US" sz="1400" b="0" dirty="0"/>
              <a:t>号的标准地图制作，底图边界无修改；台湾省地区暂无数据</a:t>
            </a:r>
          </a:p>
        </p:txBody>
      </p:sp>
    </p:spTree>
    <p:extLst>
      <p:ext uri="{BB962C8B-B14F-4D97-AF65-F5344CB8AC3E}">
        <p14:creationId xmlns:p14="http://schemas.microsoft.com/office/powerpoint/2010/main" val="3136989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91577-6E05-0314-D823-0A9582FCB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07B0FC-8FB8-105D-11F9-5B77EDDC1D1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C8BBC7-0FDB-7E9C-8C00-5468F6DD3791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63539A-EB21-B226-8E1B-0F209E4BA1D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E61650A-F428-BD13-E82D-EA3B948BF3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1E53F3-4924-336D-09F3-6CEE9DBF1F7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D5B70A-3E32-AD41-CB67-B7B2132455D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2A0B7F8-1623-283D-3F72-2F677C75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B3DB914-D36C-9D22-6A08-34209745043E}"/>
              </a:ext>
            </a:extLst>
          </p:cNvPr>
          <p:cNvSpPr/>
          <p:nvPr/>
        </p:nvSpPr>
        <p:spPr>
          <a:xfrm>
            <a:off x="4369734" y="4723301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6821F6-9A7C-43BD-1E9F-B148D76D348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81114795-0920-45A6-F05B-256D89ADE20F}"/>
              </a:ext>
            </a:extLst>
          </p:cNvPr>
          <p:cNvSpPr/>
          <p:nvPr/>
        </p:nvSpPr>
        <p:spPr>
          <a:xfrm>
            <a:off x="3965724" y="2011208"/>
            <a:ext cx="403057" cy="283558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B457377-9E69-AEBF-9F1E-9CC5DDB020F8}"/>
              </a:ext>
            </a:extLst>
          </p:cNvPr>
          <p:cNvGrpSpPr/>
          <p:nvPr/>
        </p:nvGrpSpPr>
        <p:grpSpPr>
          <a:xfrm>
            <a:off x="4439634" y="2043661"/>
            <a:ext cx="6518624" cy="494751"/>
            <a:chOff x="1235567" y="2886680"/>
            <a:chExt cx="6518624" cy="494751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753B79E-C2D9-EC35-76FD-AC4A5F595429}"/>
                </a:ext>
              </a:extLst>
            </p:cNvPr>
            <p:cNvSpPr txBox="1"/>
            <p:nvPr/>
          </p:nvSpPr>
          <p:spPr>
            <a:xfrm>
              <a:off x="2887845" y="2886680"/>
              <a:ext cx="4866346" cy="494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lnSpc>
                  <a:spcPct val="120000"/>
                </a:lnSpc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US" altLang="zh-CN" sz="2400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AFABE62F-3C56-4F88-10E2-9ACC07365AEA}"/>
                </a:ext>
              </a:extLst>
            </p:cNvPr>
            <p:cNvGrpSpPr/>
            <p:nvPr/>
          </p:nvGrpSpPr>
          <p:grpSpPr>
            <a:xfrm>
              <a:off x="1235567" y="2891601"/>
              <a:ext cx="1343891" cy="484909"/>
              <a:chOff x="1677719" y="1948024"/>
              <a:chExt cx="1343891" cy="484909"/>
            </a:xfrm>
          </p:grpSpPr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348BD94C-0696-9CC1-3CF9-F97C438165DD}"/>
                  </a:ext>
                </a:extLst>
              </p:cNvPr>
              <p:cNvSpPr/>
              <p:nvPr/>
            </p:nvSpPr>
            <p:spPr>
              <a:xfrm>
                <a:off x="1677719" y="1948024"/>
                <a:ext cx="1343891" cy="48490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noFill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C256CB3-E3C2-8C2B-F94F-6C0617F16785}"/>
                  </a:ext>
                </a:extLst>
              </p:cNvPr>
              <p:cNvSpPr txBox="1"/>
              <p:nvPr/>
            </p:nvSpPr>
            <p:spPr>
              <a:xfrm>
                <a:off x="1799304" y="2005812"/>
                <a:ext cx="1100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864108">
                  <a:defRPr/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基础章节</a:t>
                </a:r>
                <a:endParaRPr lang="en-US" altLang="zh-CN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A1B2EC5F-07CE-800C-8DCA-3D6123E1C033}"/>
              </a:ext>
            </a:extLst>
          </p:cNvPr>
          <p:cNvSpPr txBox="1"/>
          <p:nvPr/>
        </p:nvSpPr>
        <p:spPr>
          <a:xfrm>
            <a:off x="1233742" y="3198167"/>
            <a:ext cx="2638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课程章节设置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882D023-7150-69F0-C6E2-A7707E4D7743}"/>
              </a:ext>
            </a:extLst>
          </p:cNvPr>
          <p:cNvGrpSpPr/>
          <p:nvPr/>
        </p:nvGrpSpPr>
        <p:grpSpPr>
          <a:xfrm>
            <a:off x="4439634" y="3016635"/>
            <a:ext cx="6518624" cy="494751"/>
            <a:chOff x="1235567" y="3859654"/>
            <a:chExt cx="6518624" cy="49475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3CAC0A4-A87E-DD54-9D68-E7E800B18B23}"/>
                </a:ext>
              </a:extLst>
            </p:cNvPr>
            <p:cNvGrpSpPr/>
            <p:nvPr/>
          </p:nvGrpSpPr>
          <p:grpSpPr>
            <a:xfrm>
              <a:off x="1235567" y="3864575"/>
              <a:ext cx="1343891" cy="484909"/>
              <a:chOff x="1677719" y="1948024"/>
              <a:chExt cx="1343891" cy="484909"/>
            </a:xfrm>
          </p:grpSpPr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508A7A3-88CE-1F4A-0297-583E0677CE5B}"/>
                  </a:ext>
                </a:extLst>
              </p:cNvPr>
              <p:cNvSpPr/>
              <p:nvPr/>
            </p:nvSpPr>
            <p:spPr>
              <a:xfrm>
                <a:off x="1677719" y="1948024"/>
                <a:ext cx="1343891" cy="48490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noFill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EF97326-A7A1-0985-B73A-0E03348BDED6}"/>
                  </a:ext>
                </a:extLst>
              </p:cNvPr>
              <p:cNvSpPr txBox="1"/>
              <p:nvPr/>
            </p:nvSpPr>
            <p:spPr>
              <a:xfrm>
                <a:off x="1799304" y="2005812"/>
                <a:ext cx="1100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864108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专题</a:t>
                </a:r>
                <a:r>
                  <a:rPr lang="zh-CN" alt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章节</a:t>
                </a:r>
                <a:endParaRPr lang="en-US" altLang="zh-CN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66844A9-DD38-FC00-C494-4FB31AB6A5FD}"/>
                </a:ext>
              </a:extLst>
            </p:cNvPr>
            <p:cNvSpPr txBox="1"/>
            <p:nvPr/>
          </p:nvSpPr>
          <p:spPr>
            <a:xfrm>
              <a:off x="2887845" y="3859654"/>
              <a:ext cx="4866346" cy="494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lnSpc>
                  <a:spcPct val="120000"/>
                </a:lnSpc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US" altLang="zh-CN" sz="2400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365D95C-76CA-D4CE-2944-87707CB9C76B}"/>
              </a:ext>
            </a:extLst>
          </p:cNvPr>
          <p:cNvSpPr txBox="1"/>
          <p:nvPr/>
        </p:nvSpPr>
        <p:spPr>
          <a:xfrm>
            <a:off x="4462548" y="3814573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lnSpc>
                <a:spcPct val="12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期中：小组 研究计划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PPT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汇报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3569B50-7C90-E3BA-C83F-FB4C56411400}"/>
              </a:ext>
            </a:extLst>
          </p:cNvPr>
          <p:cNvSpPr txBox="1"/>
          <p:nvPr/>
        </p:nvSpPr>
        <p:spPr>
          <a:xfrm>
            <a:off x="4462548" y="445065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lnSpc>
                <a:spcPct val="12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期末：个人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GB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小组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研究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海报 展示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84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1B7CD-9949-638F-84B5-80BD956CB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00CBDAB-C433-7E80-9D42-B1685399AEDB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9BC12C-F1B6-34DB-7F51-00067FD896C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268402-3DEC-A656-FA84-1B4F5ABDBB33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C6C5741C-17CC-DA29-EE71-544D3DB15A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01D163C-21D8-0501-B47C-2C3EC900C51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E22EBF-E126-F320-FC05-08DED316A64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A169D78-2D79-74B2-8687-134E83E2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54134C0-79C1-2724-C16E-1746F7A0BA62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7F20B32-FF8E-EE84-D471-9709AD2A6DFE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章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RStudio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入门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D807E81-D70E-9B50-FD37-F042E7F8963D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Studio </a:t>
            </a:r>
            <a:r>
              <a:rPr lang="zh-CN" altLang="en-GB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基础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工作流</a:t>
            </a:r>
            <a:r>
              <a: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37CB6A7-187F-8573-A16C-043F0C00173F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99B81A9-0F31-D7F9-48AF-276CB14250A9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Project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项目化规范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C2878D6-7876-4035-6772-9C9E295E6D3D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可复现报告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A911DF8-0455-695B-4086-4177E7FDBB7E}"/>
              </a:ext>
            </a:extLst>
          </p:cNvPr>
          <p:cNvSpPr txBox="1"/>
          <p:nvPr/>
        </p:nvSpPr>
        <p:spPr>
          <a:xfrm>
            <a:off x="6736378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二章 数据处理与探索性分析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329C201-B16D-0A9C-C484-0A6F6C5FCF0C}"/>
              </a:ext>
            </a:extLst>
          </p:cNvPr>
          <p:cNvSpPr txBox="1"/>
          <p:nvPr/>
        </p:nvSpPr>
        <p:spPr>
          <a:xfrm>
            <a:off x="7081814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数据类型与结构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BBD2375-41B8-9BF9-4F6C-4CBC71C58C11}"/>
              </a:ext>
            </a:extLst>
          </p:cNvPr>
          <p:cNvSpPr txBox="1"/>
          <p:nvPr/>
        </p:nvSpPr>
        <p:spPr>
          <a:xfrm>
            <a:off x="7081814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整洁数据概念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B9A13FA-1D78-9F62-5671-7A932803F410}"/>
              </a:ext>
            </a:extLst>
          </p:cNvPr>
          <p:cNvSpPr txBox="1"/>
          <p:nvPr/>
        </p:nvSpPr>
        <p:spPr>
          <a:xfrm>
            <a:off x="7081814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en-US" altLang="zh-CN" b="1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tidyverse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数据处理工作流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B479809-D7C3-0BCE-D12F-F16AAF0EE4FF}"/>
              </a:ext>
            </a:extLst>
          </p:cNvPr>
          <p:cNvSpPr txBox="1"/>
          <p:nvPr/>
        </p:nvSpPr>
        <p:spPr>
          <a:xfrm>
            <a:off x="7081814" y="4918553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探索性数据分析 （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EDA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10E0B6F4-2D0B-08DD-427E-79E87D2B4828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5325A9E9-8A15-708F-56C0-1B45F22C7674}"/>
              </a:ext>
            </a:extLst>
          </p:cNvPr>
          <p:cNvSpPr/>
          <p:nvPr/>
        </p:nvSpPr>
        <p:spPr>
          <a:xfrm>
            <a:off x="6798525" y="2854227"/>
            <a:ext cx="281968" cy="245830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D80DCFE-328A-9D42-3145-09B44D515D31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38" name="圆角矩形 37">
              <a:extLst>
                <a:ext uri="{FF2B5EF4-FFF2-40B4-BE49-F238E27FC236}">
                  <a16:creationId xmlns:a16="http://schemas.microsoft.com/office/drawing/2014/main" id="{C857AE9C-AD0F-66A9-AA46-1B8BB1D8A47A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DCACEB1-5037-5DEE-1510-999A3D2B9DBC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8CE7FF8-C9EF-8EFE-5B16-289D44AB0F67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44" name="圆角矩形 43">
              <a:extLst>
                <a:ext uri="{FF2B5EF4-FFF2-40B4-BE49-F238E27FC236}">
                  <a16:creationId xmlns:a16="http://schemas.microsoft.com/office/drawing/2014/main" id="{1EFA3760-9F83-89C2-C7F5-40D4785241F4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6F7180B-08AE-2C04-BAAF-BB6C4A33A605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95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86F28-D5B5-4F96-4859-8CC26C977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BAE049F-382F-839D-BC4E-AF63305F32FD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EDF50C-B0D1-7CD8-F0CE-6BB5E18B6F0D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E6FB86-981D-110E-F866-C31CCFA0784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6236E96-C1FE-E2A0-214F-D19D43D933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BDC07C6-A75E-87D8-2B17-EBC7BF4E596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09DB57-8CDA-F680-C625-C997E46CED9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A51B1D8-4D75-C637-FBDC-E016C4B6BDFF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9136D25-726D-83C2-CF95-BD1D1E7452BD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三章 数据可视化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ggplot2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6FD1637-8AA6-1568-7FA2-77881E6E637D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`ggplot2`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GB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基本框架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2B17045-8DEE-6341-3DEF-FE72DEAFE1B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6B96301A-6B58-7B2B-594A-BF3215C20B7E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科研常见图形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E20B6E4-42F3-29BA-5C2A-5DD9978C0137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制图规范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与美化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E50145D-21F1-78DE-850F-58676024B6CF}"/>
              </a:ext>
            </a:extLst>
          </p:cNvPr>
          <p:cNvSpPr txBox="1"/>
          <p:nvPr/>
        </p:nvSpPr>
        <p:spPr>
          <a:xfrm>
            <a:off x="6736378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四章 数据可视化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：空间制图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C58CD6F-7F87-4D58-54F8-A05AAE8C8F3A}"/>
              </a:ext>
            </a:extLst>
          </p:cNvPr>
          <p:cNvSpPr txBox="1"/>
          <p:nvPr/>
        </p:nvSpPr>
        <p:spPr>
          <a:xfrm>
            <a:off x="7081814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空间数据导论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FD4DB24-855D-CE67-C1E1-18D43E3A19E5}"/>
              </a:ext>
            </a:extLst>
          </p:cNvPr>
          <p:cNvSpPr txBox="1"/>
          <p:nvPr/>
        </p:nvSpPr>
        <p:spPr>
          <a:xfrm>
            <a:off x="7081814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`sf`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包空间数据读取与处理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C8CC221-223C-E0ED-9D57-5E106A965FE7}"/>
              </a:ext>
            </a:extLst>
          </p:cNvPr>
          <p:cNvSpPr txBox="1"/>
          <p:nvPr/>
        </p:nvSpPr>
        <p:spPr>
          <a:xfrm>
            <a:off x="7081814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`sf` 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ggplot2`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空间制图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CF7EE43-F917-6620-A342-7EE65A4062FF}"/>
              </a:ext>
            </a:extLst>
          </p:cNvPr>
          <p:cNvSpPr txBox="1"/>
          <p:nvPr/>
        </p:nvSpPr>
        <p:spPr>
          <a:xfrm>
            <a:off x="7081814" y="4918553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制图规范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与美化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966E7ECD-168D-1243-EB7A-2552F8713997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038459CA-8BB3-D781-E461-882F59973B1C}"/>
              </a:ext>
            </a:extLst>
          </p:cNvPr>
          <p:cNvSpPr/>
          <p:nvPr/>
        </p:nvSpPr>
        <p:spPr>
          <a:xfrm>
            <a:off x="6798525" y="2854227"/>
            <a:ext cx="281968" cy="245830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4FEA12F-1B5A-BA56-89E1-1CCD847DC808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42390A6F-25CF-6202-264B-081D72AA8E46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191607D-6885-ACB9-AB02-8D03013ACA34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2D2CDD6-2037-059C-F729-2E2220EE8439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997C2B97-70C2-F978-FCA4-F0EDD163EC53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3773E02-A4BD-C5E1-26BF-1DA4D73F43CD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标题 7">
            <a:extLst>
              <a:ext uri="{FF2B5EF4-FFF2-40B4-BE49-F238E27FC236}">
                <a16:creationId xmlns:a16="http://schemas.microsoft.com/office/drawing/2014/main" id="{3C1806F2-29EC-8985-ADAC-3B41C943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2715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25D1B-6B48-1DCE-F43C-73760C3EE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D722F8-EFAD-AA77-4959-1ED5CAF654F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CEDCF4-9329-5FD4-D357-B153B87CD41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4B532F-0051-7E8F-D250-35AFE4FE95D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C3044FF-85D5-4B91-2047-6B77BDA753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5E151B0-D5EA-8493-3120-5CAA21ED943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3EE2D7-068F-0D90-2674-09891209CF0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6F05FD2-9646-E1D6-FD46-7BE913FD96AF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5996C72-63DB-DA40-2CBE-415001A1446F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五章 专题研究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：空间点数据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599B027-A1A5-20F3-8D09-AFBED1A7AA54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GB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点数据导论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5BC91C3-FB25-DC36-6E28-7D0B41B7EEE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84A5A8D-B886-6BBC-DE57-4DFFF3BD0CCC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394BECC-B70A-16D8-64D3-55B8B524B12C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024E5617-611D-1BE5-B7E2-9B57B54F9E68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A1B7A43-AFBF-F78B-BEE5-4F78B52DA4F8}"/>
              </a:ext>
            </a:extLst>
          </p:cNvPr>
          <p:cNvSpPr txBox="1"/>
          <p:nvPr/>
        </p:nvSpPr>
        <p:spPr>
          <a:xfrm>
            <a:off x="5659126" y="1993308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密度聚类方式 （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DBSCAN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05A348D-5936-E79E-C7EE-5E68A9B83217}"/>
              </a:ext>
            </a:extLst>
          </p:cNvPr>
          <p:cNvSpPr txBox="1"/>
          <p:nvPr/>
        </p:nvSpPr>
        <p:spPr>
          <a:xfrm>
            <a:off x="457796" y="5287454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点数据空间可视化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FC38C6B-6948-32C9-77DF-92B8BEDA99D1}"/>
              </a:ext>
            </a:extLst>
          </p:cNvPr>
          <p:cNvSpPr txBox="1"/>
          <p:nvPr/>
        </p:nvSpPr>
        <p:spPr>
          <a:xfrm>
            <a:off x="6006353" y="5300340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点数据获取与处理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FB0AD81-5B8A-615B-A013-BD2477EAAD23}"/>
              </a:ext>
            </a:extLst>
          </p:cNvPr>
          <p:cNvSpPr txBox="1"/>
          <p:nvPr/>
        </p:nvSpPr>
        <p:spPr>
          <a:xfrm>
            <a:off x="2736047" y="530229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社交媒体打卡；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Airbnb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房源等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B0C8102-D52F-D2FE-84F7-73446336A9AC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53" name="圆角矩形 52">
              <a:extLst>
                <a:ext uri="{FF2B5EF4-FFF2-40B4-BE49-F238E27FC236}">
                  <a16:creationId xmlns:a16="http://schemas.microsoft.com/office/drawing/2014/main" id="{0F740902-FCAA-7306-379A-B5D40EF9FCCA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7FB7498-B70C-8911-A7CA-0BC7D2FBEE03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标题 7">
            <a:extLst>
              <a:ext uri="{FF2B5EF4-FFF2-40B4-BE49-F238E27FC236}">
                <a16:creationId xmlns:a16="http://schemas.microsoft.com/office/drawing/2014/main" id="{B00EF8AE-61BE-2B0B-A45E-234825D1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B19DE3-FCBB-0D88-AAD8-A6729401822B}"/>
              </a:ext>
            </a:extLst>
          </p:cNvPr>
          <p:cNvSpPr txBox="1"/>
          <p:nvPr/>
        </p:nvSpPr>
        <p:spPr>
          <a:xfrm>
            <a:off x="5255138" y="2832275"/>
            <a:ext cx="5464634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专题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b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曼哈顿地区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短租房源市场空间分布异质性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EABF49-E527-C72F-BFDB-41FEF4EC6909}"/>
              </a:ext>
            </a:extLst>
          </p:cNvPr>
          <p:cNvSpPr txBox="1"/>
          <p:nvPr/>
        </p:nvSpPr>
        <p:spPr>
          <a:xfrm>
            <a:off x="5255137" y="3809624"/>
            <a:ext cx="6693023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专题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b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基于社交媒体数据识别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闵行区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城市活力区与可达性空间不平等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6100E44-9BEB-FB9D-941A-0F6D4059C1FE}"/>
              </a:ext>
            </a:extLst>
          </p:cNvPr>
          <p:cNvSpPr txBox="1"/>
          <p:nvPr/>
        </p:nvSpPr>
        <p:spPr>
          <a:xfrm>
            <a:off x="5659126" y="1038738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“十五分钟城市”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0EA57CE-73A4-F956-38CB-8E68EDD2F09A}"/>
              </a:ext>
            </a:extLst>
          </p:cNvPr>
          <p:cNvSpPr txBox="1"/>
          <p:nvPr/>
        </p:nvSpPr>
        <p:spPr>
          <a:xfrm>
            <a:off x="5659126" y="1503687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空间网格化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六边形密铺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1BF8C22-7B77-2C81-F0BB-98C22B9C10C7}"/>
              </a:ext>
            </a:extLst>
          </p:cNvPr>
          <p:cNvSpPr txBox="1"/>
          <p:nvPr/>
        </p:nvSpPr>
        <p:spPr>
          <a:xfrm>
            <a:off x="8588306" y="1038738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空间可达性分析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9585601-B716-9000-4B76-D1BAE1869861}"/>
              </a:ext>
            </a:extLst>
          </p:cNvPr>
          <p:cNvSpPr txBox="1"/>
          <p:nvPr/>
        </p:nvSpPr>
        <p:spPr>
          <a:xfrm>
            <a:off x="8603804" y="1503687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全局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局部空间自相关分析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1B37AD-F308-D35A-1ACA-1902AE99EB68}"/>
              </a:ext>
            </a:extLst>
          </p:cNvPr>
          <p:cNvSpPr txBox="1"/>
          <p:nvPr/>
        </p:nvSpPr>
        <p:spPr>
          <a:xfrm>
            <a:off x="8603804" y="1993308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KDE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4987-8F84-6934-0B27-48206E40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9A0D8B0-0289-407B-2E81-32E70F64D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en-GB" altLang="zh-CN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573D7B6-6B5D-BB1A-DB05-2A6055F8C620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902C1A-DE32-EB15-360F-F1F432B73B26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05615B1-0633-6190-70A6-924CCA9FBA72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9A8D5F22-6091-05C1-3023-FCC3602F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3E3CC808-B178-0EC0-4CB2-BF9339D19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2C67B98-DACA-490F-3ED3-22C25CC138F1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DEBE3E4-6B8C-A343-1205-27D7C6D86B7A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4D60DCA-E6B6-3898-A92E-034631D50DFE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1CE134-EDC5-D80D-F653-8C4079BA249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E8EC574-859C-8DDD-453D-32F0580A40BD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0B4DDE0-E779-B5E0-7EC7-8B06CD7642F6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BFE4F667-3D5F-4FAF-219E-96CCEAFC28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第五周：教程 第四章 重点解析 </a:t>
            </a:r>
            <a:r>
              <a:rPr lang="en-US" altLang="zh-CN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专题研究导入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5CCC3-A106-562F-6305-F6C024E2F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C7359C0-9868-E49A-1BA1-B046717346E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45562E6-C042-D274-802C-DB1749B3A6D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A58E10-A56E-AC70-9592-C262015712F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87B8B5D-1323-CC8C-0602-1F6A8B3609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6D81697-9BA3-033C-9DEB-E8E3A37DED7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03DCE1-085B-058A-9590-CEAA9D64118D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74377C1E-9932-F6C5-855C-778A17ADCCE0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4DCDDDC6-54F6-287B-2C41-ED9866CD68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750" y="317081"/>
            <a:ext cx="7361409" cy="5894733"/>
          </a:xfrm>
          <a:prstGeom prst="rect">
            <a:avLst/>
          </a:prstGeom>
        </p:spPr>
      </p:pic>
      <p:sp>
        <p:nvSpPr>
          <p:cNvPr id="10" name="标题 7">
            <a:extLst>
              <a:ext uri="{FF2B5EF4-FFF2-40B4-BE49-F238E27FC236}">
                <a16:creationId xmlns:a16="http://schemas.microsoft.com/office/drawing/2014/main" id="{896B1C9F-CF17-CB06-C271-9BC4C2F6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常见问题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FAQ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E73D6D09-DCC1-B911-96CC-24B548DE8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13729"/>
              </p:ext>
            </p:extLst>
          </p:nvPr>
        </p:nvGraphicFramePr>
        <p:xfrm>
          <a:off x="2729653" y="2181860"/>
          <a:ext cx="673269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2862276731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18264758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2230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1952-2007</a:t>
                      </a:r>
                      <a:r>
                        <a:rPr lang="zh-CN" altLang="en-US" dirty="0"/>
                        <a:t>中位数年龄变化</a:t>
                      </a:r>
                      <a:br>
                        <a:rPr lang="en-US" altLang="zh-CN" dirty="0"/>
                      </a:br>
                      <a:r>
                        <a:rPr lang="zh-CN" altLang="en-US" dirty="0"/>
                        <a:t>（年）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1952-2007</a:t>
                      </a:r>
                      <a:r>
                        <a:rPr lang="zh-CN" altLang="en-US" dirty="0"/>
                        <a:t>相对增长速率</a:t>
                      </a:r>
                      <a:br>
                        <a:rPr lang="en-US" altLang="zh-CN" dirty="0"/>
                      </a:br>
                      <a:r>
                        <a:rPr lang="zh-CN" altLang="en-US" dirty="0"/>
                        <a:t>（年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每年）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2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Africa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+14.09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196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America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+18.15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96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Asia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+27.53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48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Europe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+12</a:t>
                      </a:r>
                      <a:r>
                        <a:rPr lang="en-GB" altLang="zh-CN" dirty="0"/>
                        <a:t>.71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dirty="0"/>
                        <a:t>0.22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688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Oceania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dirty="0"/>
                        <a:t>+11.46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dirty="0"/>
                        <a:t>0.21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05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452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4C24-8E36-05D0-960B-D2B05966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4">
            <a:extLst>
              <a:ext uri="{FF2B5EF4-FFF2-40B4-BE49-F238E27FC236}">
                <a16:creationId xmlns:a16="http://schemas.microsoft.com/office/drawing/2014/main" id="{AF431270-0DB1-6657-AD36-3D2CA58D0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172719" y="273296"/>
            <a:ext cx="5754424" cy="5866935"/>
            <a:chOff x="6230840" y="1044862"/>
            <a:chExt cx="5529625" cy="5813138"/>
          </a:xfrm>
          <a:gradFill>
            <a:gsLst>
              <a:gs pos="0">
                <a:srgbClr val="182E7A">
                  <a:lumMod val="0"/>
                  <a:alpha val="0"/>
                </a:srgbClr>
              </a:gs>
              <a:gs pos="100000">
                <a:srgbClr val="182E7A">
                  <a:alpha val="44000"/>
                  <a:lumMod val="16000"/>
                  <a:lumOff val="84000"/>
                </a:srgbClr>
              </a:gs>
            </a:gsLst>
            <a:lin ang="10800000" scaled="0"/>
          </a:gradFill>
        </p:grpSpPr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0424300E-F295-9BBA-DAB6-CECBAAF77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10947862" y="5008664"/>
              <a:ext cx="140513" cy="140513"/>
            </a:xfrm>
            <a:custGeom>
              <a:avLst/>
              <a:gdLst>
                <a:gd name="T0" fmla="*/ 72 w 86"/>
                <a:gd name="T1" fmla="*/ 86 h 86"/>
                <a:gd name="T2" fmla="*/ 0 w 86"/>
                <a:gd name="T3" fmla="*/ 18 h 86"/>
                <a:gd name="T4" fmla="*/ 18 w 86"/>
                <a:gd name="T5" fmla="*/ 0 h 86"/>
                <a:gd name="T6" fmla="*/ 86 w 86"/>
                <a:gd name="T7" fmla="*/ 72 h 86"/>
                <a:gd name="T8" fmla="*/ 72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72" y="86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86" y="72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5" name="Group 56">
              <a:extLst>
                <a:ext uri="{FF2B5EF4-FFF2-40B4-BE49-F238E27FC236}">
                  <a16:creationId xmlns:a16="http://schemas.microsoft.com/office/drawing/2014/main" id="{CAD3A46D-D729-3A08-7E91-DE3CFF8CC62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72302" y="1851988"/>
              <a:ext cx="3803693" cy="3661505"/>
              <a:chOff x="3200445" y="1228386"/>
              <a:chExt cx="2852761" cy="2746150"/>
            </a:xfrm>
            <a:grpFill/>
          </p:grpSpPr>
          <p:sp>
            <p:nvSpPr>
              <p:cNvPr id="180" name="Freeform: Shape 218">
                <a:extLst>
                  <a:ext uri="{FF2B5EF4-FFF2-40B4-BE49-F238E27FC236}">
                    <a16:creationId xmlns:a16="http://schemas.microsoft.com/office/drawing/2014/main" id="{A3FAE7EC-98C9-9225-E419-13611EC0AD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1364407"/>
                <a:ext cx="162980" cy="164205"/>
              </a:xfrm>
              <a:custGeom>
                <a:avLst/>
                <a:gdLst>
                  <a:gd name="T0" fmla="*/ 18 w 37"/>
                  <a:gd name="T1" fmla="*/ 37 h 37"/>
                  <a:gd name="T2" fmla="*/ 19 w 37"/>
                  <a:gd name="T3" fmla="*/ 37 h 37"/>
                  <a:gd name="T4" fmla="*/ 37 w 37"/>
                  <a:gd name="T5" fmla="*/ 18 h 37"/>
                  <a:gd name="T6" fmla="*/ 23 w 37"/>
                  <a:gd name="T7" fmla="*/ 0 h 37"/>
                  <a:gd name="T8" fmla="*/ 1 w 37"/>
                  <a:gd name="T9" fmla="*/ 12 h 37"/>
                  <a:gd name="T10" fmla="*/ 0 w 37"/>
                  <a:gd name="T11" fmla="*/ 18 h 37"/>
                  <a:gd name="T12" fmla="*/ 10 w 37"/>
                  <a:gd name="T13" fmla="*/ 24 h 37"/>
                  <a:gd name="T14" fmla="*/ 18 w 37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18" y="37"/>
                      <a:pt x="18" y="37"/>
                      <a:pt x="19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10"/>
                      <a:pt x="31" y="2"/>
                      <a:pt x="23" y="0"/>
                    </a:cubicBezTo>
                    <a:cubicBezTo>
                      <a:pt x="16" y="4"/>
                      <a:pt x="8" y="8"/>
                      <a:pt x="1" y="12"/>
                    </a:cubicBezTo>
                    <a:cubicBezTo>
                      <a:pt x="1" y="14"/>
                      <a:pt x="0" y="16"/>
                      <a:pt x="0" y="18"/>
                    </a:cubicBezTo>
                    <a:cubicBezTo>
                      <a:pt x="4" y="19"/>
                      <a:pt x="7" y="21"/>
                      <a:pt x="10" y="24"/>
                    </a:cubicBezTo>
                    <a:cubicBezTo>
                      <a:pt x="14" y="28"/>
                      <a:pt x="16" y="32"/>
                      <a:pt x="18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1" name="Freeform: Shape 219">
                <a:extLst>
                  <a:ext uri="{FF2B5EF4-FFF2-40B4-BE49-F238E27FC236}">
                    <a16:creationId xmlns:a16="http://schemas.microsoft.com/office/drawing/2014/main" id="{AE53282D-DF5F-2FC8-A534-18CCA54800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48431" y="1422001"/>
                <a:ext cx="35537" cy="49017"/>
              </a:xfrm>
              <a:custGeom>
                <a:avLst/>
                <a:gdLst>
                  <a:gd name="T0" fmla="*/ 0 w 29"/>
                  <a:gd name="T1" fmla="*/ 40 h 40"/>
                  <a:gd name="T2" fmla="*/ 29 w 29"/>
                  <a:gd name="T3" fmla="*/ 18 h 40"/>
                  <a:gd name="T4" fmla="*/ 0 w 29"/>
                  <a:gd name="T5" fmla="*/ 0 h 40"/>
                  <a:gd name="T6" fmla="*/ 0 w 29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0">
                    <a:moveTo>
                      <a:pt x="0" y="40"/>
                    </a:moveTo>
                    <a:lnTo>
                      <a:pt x="29" y="18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2" name="Freeform: Shape 220">
                <a:extLst>
                  <a:ext uri="{FF2B5EF4-FFF2-40B4-BE49-F238E27FC236}">
                    <a16:creationId xmlns:a16="http://schemas.microsoft.com/office/drawing/2014/main" id="{E288382A-65AB-6BE4-698A-7E926F48C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45012" y="1426903"/>
                <a:ext cx="18381" cy="1348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3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3" name="Freeform: Shape 221">
                <a:extLst>
                  <a:ext uri="{FF2B5EF4-FFF2-40B4-BE49-F238E27FC236}">
                    <a16:creationId xmlns:a16="http://schemas.microsoft.com/office/drawing/2014/main" id="{4BC14607-388A-73B0-A127-0A964301D6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355829"/>
                <a:ext cx="40439" cy="40439"/>
              </a:xfrm>
              <a:custGeom>
                <a:avLst/>
                <a:gdLst>
                  <a:gd name="T0" fmla="*/ 0 w 33"/>
                  <a:gd name="T1" fmla="*/ 7 h 33"/>
                  <a:gd name="T2" fmla="*/ 25 w 33"/>
                  <a:gd name="T3" fmla="*/ 33 h 33"/>
                  <a:gd name="T4" fmla="*/ 33 w 33"/>
                  <a:gd name="T5" fmla="*/ 0 h 33"/>
                  <a:gd name="T6" fmla="*/ 0 w 33"/>
                  <a:gd name="T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0" y="7"/>
                    </a:moveTo>
                    <a:lnTo>
                      <a:pt x="25" y="33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4" name="Freeform: Shape 222">
                <a:extLst>
                  <a:ext uri="{FF2B5EF4-FFF2-40B4-BE49-F238E27FC236}">
                    <a16:creationId xmlns:a16="http://schemas.microsoft.com/office/drawing/2014/main" id="{FB0F2356-8194-B5E1-38BA-9D84DDD11F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493075"/>
                <a:ext cx="40439" cy="44115"/>
              </a:xfrm>
              <a:custGeom>
                <a:avLst/>
                <a:gdLst>
                  <a:gd name="T0" fmla="*/ 25 w 33"/>
                  <a:gd name="T1" fmla="*/ 0 h 36"/>
                  <a:gd name="T2" fmla="*/ 0 w 33"/>
                  <a:gd name="T3" fmla="*/ 29 h 36"/>
                  <a:gd name="T4" fmla="*/ 33 w 33"/>
                  <a:gd name="T5" fmla="*/ 36 h 36"/>
                  <a:gd name="T6" fmla="*/ 25 w 33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25" y="0"/>
                    </a:moveTo>
                    <a:lnTo>
                      <a:pt x="0" y="29"/>
                    </a:lnTo>
                    <a:lnTo>
                      <a:pt x="33" y="3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5" name="Freeform: Shape 223">
                <a:extLst>
                  <a:ext uri="{FF2B5EF4-FFF2-40B4-BE49-F238E27FC236}">
                    <a16:creationId xmlns:a16="http://schemas.microsoft.com/office/drawing/2014/main" id="{73C3A1ED-5C1D-F228-087E-55D3C8BB63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90610" y="1448960"/>
                <a:ext cx="357820" cy="220574"/>
              </a:xfrm>
              <a:custGeom>
                <a:avLst/>
                <a:gdLst>
                  <a:gd name="T0" fmla="*/ 66 w 81"/>
                  <a:gd name="T1" fmla="*/ 21 h 50"/>
                  <a:gd name="T2" fmla="*/ 64 w 81"/>
                  <a:gd name="T3" fmla="*/ 21 h 50"/>
                  <a:gd name="T4" fmla="*/ 57 w 81"/>
                  <a:gd name="T5" fmla="*/ 24 h 50"/>
                  <a:gd name="T6" fmla="*/ 57 w 81"/>
                  <a:gd name="T7" fmla="*/ 20 h 50"/>
                  <a:gd name="T8" fmla="*/ 56 w 81"/>
                  <a:gd name="T9" fmla="*/ 18 h 50"/>
                  <a:gd name="T10" fmla="*/ 41 w 81"/>
                  <a:gd name="T11" fmla="*/ 1 h 50"/>
                  <a:gd name="T12" fmla="*/ 39 w 81"/>
                  <a:gd name="T13" fmla="*/ 1 h 50"/>
                  <a:gd name="T14" fmla="*/ 32 w 81"/>
                  <a:gd name="T15" fmla="*/ 0 h 50"/>
                  <a:gd name="T16" fmla="*/ 31 w 81"/>
                  <a:gd name="T17" fmla="*/ 0 h 50"/>
                  <a:gd name="T18" fmla="*/ 31 w 81"/>
                  <a:gd name="T19" fmla="*/ 0 h 50"/>
                  <a:gd name="T20" fmla="*/ 9 w 81"/>
                  <a:gd name="T21" fmla="*/ 15 h 50"/>
                  <a:gd name="T22" fmla="*/ 7 w 81"/>
                  <a:gd name="T23" fmla="*/ 25 h 50"/>
                  <a:gd name="T24" fmla="*/ 8 w 81"/>
                  <a:gd name="T25" fmla="*/ 32 h 50"/>
                  <a:gd name="T26" fmla="*/ 0 w 81"/>
                  <a:gd name="T27" fmla="*/ 41 h 50"/>
                  <a:gd name="T28" fmla="*/ 9 w 81"/>
                  <a:gd name="T29" fmla="*/ 50 h 50"/>
                  <a:gd name="T30" fmla="*/ 32 w 81"/>
                  <a:gd name="T31" fmla="*/ 50 h 50"/>
                  <a:gd name="T32" fmla="*/ 33 w 81"/>
                  <a:gd name="T33" fmla="*/ 50 h 50"/>
                  <a:gd name="T34" fmla="*/ 66 w 81"/>
                  <a:gd name="T35" fmla="*/ 50 h 50"/>
                  <a:gd name="T36" fmla="*/ 81 w 81"/>
                  <a:gd name="T37" fmla="*/ 35 h 50"/>
                  <a:gd name="T38" fmla="*/ 66 w 81"/>
                  <a:gd name="T3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50">
                    <a:moveTo>
                      <a:pt x="66" y="21"/>
                    </a:moveTo>
                    <a:cubicBezTo>
                      <a:pt x="66" y="21"/>
                      <a:pt x="65" y="21"/>
                      <a:pt x="64" y="21"/>
                    </a:cubicBezTo>
                    <a:cubicBezTo>
                      <a:pt x="62" y="21"/>
                      <a:pt x="59" y="23"/>
                      <a:pt x="57" y="24"/>
                    </a:cubicBezTo>
                    <a:cubicBezTo>
                      <a:pt x="57" y="23"/>
                      <a:pt x="57" y="22"/>
                      <a:pt x="57" y="20"/>
                    </a:cubicBezTo>
                    <a:cubicBezTo>
                      <a:pt x="57" y="19"/>
                      <a:pt x="56" y="18"/>
                      <a:pt x="56" y="18"/>
                    </a:cubicBezTo>
                    <a:cubicBezTo>
                      <a:pt x="54" y="10"/>
                      <a:pt x="48" y="4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7" y="0"/>
                      <a:pt x="35" y="0"/>
                      <a:pt x="32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4" y="5"/>
                      <a:pt x="16" y="10"/>
                      <a:pt x="9" y="15"/>
                    </a:cubicBezTo>
                    <a:cubicBezTo>
                      <a:pt x="8" y="18"/>
                      <a:pt x="7" y="21"/>
                      <a:pt x="7" y="25"/>
                    </a:cubicBezTo>
                    <a:cubicBezTo>
                      <a:pt x="7" y="27"/>
                      <a:pt x="8" y="30"/>
                      <a:pt x="8" y="32"/>
                    </a:cubicBezTo>
                    <a:cubicBezTo>
                      <a:pt x="4" y="32"/>
                      <a:pt x="0" y="36"/>
                      <a:pt x="0" y="41"/>
                    </a:cubicBezTo>
                    <a:cubicBezTo>
                      <a:pt x="0" y="46"/>
                      <a:pt x="4" y="50"/>
                      <a:pt x="9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74" y="50"/>
                      <a:pt x="81" y="43"/>
                      <a:pt x="81" y="35"/>
                    </a:cubicBezTo>
                    <a:cubicBezTo>
                      <a:pt x="81" y="27"/>
                      <a:pt x="74" y="21"/>
                      <a:pt x="6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6" name="Freeform: Shape 224">
                <a:extLst>
                  <a:ext uri="{FF2B5EF4-FFF2-40B4-BE49-F238E27FC236}">
                    <a16:creationId xmlns:a16="http://schemas.microsoft.com/office/drawing/2014/main" id="{08C047F9-3D3E-9A47-D149-146C6B5ABD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28761" y="3524809"/>
                <a:ext cx="318607" cy="344341"/>
              </a:xfrm>
              <a:custGeom>
                <a:avLst/>
                <a:gdLst>
                  <a:gd name="T0" fmla="*/ 60 w 72"/>
                  <a:gd name="T1" fmla="*/ 2 h 78"/>
                  <a:gd name="T2" fmla="*/ 60 w 72"/>
                  <a:gd name="T3" fmla="*/ 26 h 78"/>
                  <a:gd name="T4" fmla="*/ 64 w 72"/>
                  <a:gd name="T5" fmla="*/ 37 h 78"/>
                  <a:gd name="T6" fmla="*/ 66 w 72"/>
                  <a:gd name="T7" fmla="*/ 43 h 78"/>
                  <a:gd name="T8" fmla="*/ 60 w 72"/>
                  <a:gd name="T9" fmla="*/ 50 h 78"/>
                  <a:gd name="T10" fmla="*/ 56 w 72"/>
                  <a:gd name="T11" fmla="*/ 53 h 78"/>
                  <a:gd name="T12" fmla="*/ 60 w 72"/>
                  <a:gd name="T13" fmla="*/ 50 h 78"/>
                  <a:gd name="T14" fmla="*/ 60 w 72"/>
                  <a:gd name="T15" fmla="*/ 44 h 78"/>
                  <a:gd name="T16" fmla="*/ 56 w 72"/>
                  <a:gd name="T17" fmla="*/ 33 h 78"/>
                  <a:gd name="T18" fmla="*/ 60 w 72"/>
                  <a:gd name="T19" fmla="*/ 26 h 78"/>
                  <a:gd name="T20" fmla="*/ 55 w 72"/>
                  <a:gd name="T21" fmla="*/ 46 h 78"/>
                  <a:gd name="T22" fmla="*/ 55 w 72"/>
                  <a:gd name="T23" fmla="*/ 53 h 78"/>
                  <a:gd name="T24" fmla="*/ 55 w 72"/>
                  <a:gd name="T25" fmla="*/ 1 h 78"/>
                  <a:gd name="T26" fmla="*/ 55 w 72"/>
                  <a:gd name="T27" fmla="*/ 9 h 78"/>
                  <a:gd name="T28" fmla="*/ 55 w 72"/>
                  <a:gd name="T29" fmla="*/ 16 h 78"/>
                  <a:gd name="T30" fmla="*/ 60 w 72"/>
                  <a:gd name="T31" fmla="*/ 21 h 78"/>
                  <a:gd name="T32" fmla="*/ 31 w 72"/>
                  <a:gd name="T33" fmla="*/ 71 h 78"/>
                  <a:gd name="T34" fmla="*/ 55 w 72"/>
                  <a:gd name="T35" fmla="*/ 46 h 78"/>
                  <a:gd name="T36" fmla="*/ 50 w 72"/>
                  <a:gd name="T37" fmla="*/ 28 h 78"/>
                  <a:gd name="T38" fmla="*/ 55 w 72"/>
                  <a:gd name="T39" fmla="*/ 27 h 78"/>
                  <a:gd name="T40" fmla="*/ 55 w 72"/>
                  <a:gd name="T41" fmla="*/ 21 h 78"/>
                  <a:gd name="T42" fmla="*/ 50 w 72"/>
                  <a:gd name="T43" fmla="*/ 10 h 78"/>
                  <a:gd name="T44" fmla="*/ 55 w 72"/>
                  <a:gd name="T45" fmla="*/ 4 h 78"/>
                  <a:gd name="T46" fmla="*/ 44 w 72"/>
                  <a:gd name="T47" fmla="*/ 4 h 78"/>
                  <a:gd name="T48" fmla="*/ 22 w 72"/>
                  <a:gd name="T49" fmla="*/ 55 h 78"/>
                  <a:gd name="T50" fmla="*/ 22 w 72"/>
                  <a:gd name="T51" fmla="*/ 60 h 78"/>
                  <a:gd name="T52" fmla="*/ 26 w 72"/>
                  <a:gd name="T53" fmla="*/ 71 h 78"/>
                  <a:gd name="T54" fmla="*/ 22 w 72"/>
                  <a:gd name="T55" fmla="*/ 76 h 78"/>
                  <a:gd name="T56" fmla="*/ 22 w 72"/>
                  <a:gd name="T57" fmla="*/ 72 h 78"/>
                  <a:gd name="T58" fmla="*/ 22 w 72"/>
                  <a:gd name="T59" fmla="*/ 66 h 78"/>
                  <a:gd name="T60" fmla="*/ 16 w 72"/>
                  <a:gd name="T61" fmla="*/ 61 h 78"/>
                  <a:gd name="T62" fmla="*/ 20 w 72"/>
                  <a:gd name="T63" fmla="*/ 29 h 78"/>
                  <a:gd name="T64" fmla="*/ 17 w 72"/>
                  <a:gd name="T65" fmla="*/ 37 h 78"/>
                  <a:gd name="T66" fmla="*/ 16 w 72"/>
                  <a:gd name="T67" fmla="*/ 43 h 78"/>
                  <a:gd name="T68" fmla="*/ 20 w 72"/>
                  <a:gd name="T69" fmla="*/ 49 h 78"/>
                  <a:gd name="T70" fmla="*/ 22 w 72"/>
                  <a:gd name="T71" fmla="*/ 54 h 78"/>
                  <a:gd name="T72" fmla="*/ 11 w 72"/>
                  <a:gd name="T73" fmla="*/ 12 h 78"/>
                  <a:gd name="T74" fmla="*/ 10 w 72"/>
                  <a:gd name="T75" fmla="*/ 20 h 78"/>
                  <a:gd name="T76" fmla="*/ 14 w 72"/>
                  <a:gd name="T77" fmla="*/ 26 h 78"/>
                  <a:gd name="T78" fmla="*/ 16 w 72"/>
                  <a:gd name="T79" fmla="*/ 31 h 78"/>
                  <a:gd name="T80" fmla="*/ 16 w 72"/>
                  <a:gd name="T81" fmla="*/ 11 h 78"/>
                  <a:gd name="T82" fmla="*/ 16 w 72"/>
                  <a:gd name="T83" fmla="*/ 78 h 78"/>
                  <a:gd name="T84" fmla="*/ 15 w 72"/>
                  <a:gd name="T85" fmla="*/ 55 h 78"/>
                  <a:gd name="T86" fmla="*/ 13 w 72"/>
                  <a:gd name="T87" fmla="*/ 50 h 78"/>
                  <a:gd name="T88" fmla="*/ 16 w 72"/>
                  <a:gd name="T89" fmla="*/ 37 h 78"/>
                  <a:gd name="T90" fmla="*/ 10 w 72"/>
                  <a:gd name="T91" fmla="*/ 56 h 78"/>
                  <a:gd name="T92" fmla="*/ 4 w 72"/>
                  <a:gd name="T93" fmla="*/ 14 h 78"/>
                  <a:gd name="T94" fmla="*/ 10 w 72"/>
                  <a:gd name="T95" fmla="*/ 38 h 78"/>
                  <a:gd name="T96" fmla="*/ 10 w 72"/>
                  <a:gd name="T97" fmla="*/ 27 h 78"/>
                  <a:gd name="T98" fmla="*/ 10 w 72"/>
                  <a:gd name="T9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8">
                    <a:moveTo>
                      <a:pt x="60" y="55"/>
                    </a:moveTo>
                    <a:cubicBezTo>
                      <a:pt x="64" y="53"/>
                      <a:pt x="68" y="50"/>
                      <a:pt x="72" y="48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0"/>
                      <a:pt x="60" y="50"/>
                      <a:pt x="60" y="50"/>
                    </a:cubicBezTo>
                    <a:lnTo>
                      <a:pt x="60" y="55"/>
                    </a:lnTo>
                    <a:close/>
                    <a:moveTo>
                      <a:pt x="55" y="53"/>
                    </a:move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6"/>
                      <a:pt x="59" y="56"/>
                      <a:pt x="60" y="5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53"/>
                      <a:pt x="55" y="53"/>
                      <a:pt x="55" y="5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60" y="2"/>
                    </a:lnTo>
                    <a:close/>
                    <a:moveTo>
                      <a:pt x="22" y="76"/>
                    </a:moveTo>
                    <a:cubicBezTo>
                      <a:pt x="25" y="74"/>
                      <a:pt x="28" y="73"/>
                      <a:pt x="31" y="7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2" y="72"/>
                      <a:pt x="22" y="72"/>
                      <a:pt x="22" y="72"/>
                    </a:cubicBezTo>
                    <a:lnTo>
                      <a:pt x="22" y="76"/>
                    </a:lnTo>
                    <a:close/>
                    <a:moveTo>
                      <a:pt x="16" y="78"/>
                    </a:moveTo>
                    <a:cubicBezTo>
                      <a:pt x="18" y="77"/>
                      <a:pt x="20" y="76"/>
                      <a:pt x="22" y="76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78"/>
                      <a:pt x="16" y="78"/>
                      <a:pt x="16" y="78"/>
                    </a:cubicBezTo>
                    <a:close/>
                    <a:moveTo>
                      <a:pt x="22" y="28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2" y="28"/>
                    </a:lnTo>
                    <a:close/>
                    <a:moveTo>
                      <a:pt x="11" y="12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  <a:moveTo>
                      <a:pt x="10" y="5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10" y="56"/>
                    </a:lnTo>
                    <a:close/>
                    <a:moveTo>
                      <a:pt x="10" y="15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7" name="Freeform: Shape 225">
                <a:extLst>
                  <a:ext uri="{FF2B5EF4-FFF2-40B4-BE49-F238E27FC236}">
                    <a16:creationId xmlns:a16="http://schemas.microsoft.com/office/drawing/2014/main" id="{CDB60CA4-7263-B3C0-85A6-838A18A64E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97674" y="3767441"/>
                <a:ext cx="283070" cy="207095"/>
              </a:xfrm>
              <a:custGeom>
                <a:avLst/>
                <a:gdLst>
                  <a:gd name="T0" fmla="*/ 16 w 64"/>
                  <a:gd name="T1" fmla="*/ 46 h 47"/>
                  <a:gd name="T2" fmla="*/ 16 w 64"/>
                  <a:gd name="T3" fmla="*/ 16 h 47"/>
                  <a:gd name="T4" fmla="*/ 56 w 64"/>
                  <a:gd name="T5" fmla="*/ 16 h 47"/>
                  <a:gd name="T6" fmla="*/ 56 w 64"/>
                  <a:gd name="T7" fmla="*/ 45 h 47"/>
                  <a:gd name="T8" fmla="*/ 51 w 64"/>
                  <a:gd name="T9" fmla="*/ 44 h 47"/>
                  <a:gd name="T10" fmla="*/ 43 w 64"/>
                  <a:gd name="T11" fmla="*/ 47 h 47"/>
                  <a:gd name="T12" fmla="*/ 64 w 64"/>
                  <a:gd name="T13" fmla="*/ 46 h 47"/>
                  <a:gd name="T14" fmla="*/ 64 w 64"/>
                  <a:gd name="T15" fmla="*/ 16 h 47"/>
                  <a:gd name="T16" fmla="*/ 64 w 64"/>
                  <a:gd name="T17" fmla="*/ 0 h 47"/>
                  <a:gd name="T18" fmla="*/ 56 w 64"/>
                  <a:gd name="T19" fmla="*/ 0 h 47"/>
                  <a:gd name="T20" fmla="*/ 16 w 64"/>
                  <a:gd name="T21" fmla="*/ 0 h 47"/>
                  <a:gd name="T22" fmla="*/ 8 w 64"/>
                  <a:gd name="T23" fmla="*/ 0 h 47"/>
                  <a:gd name="T24" fmla="*/ 8 w 64"/>
                  <a:gd name="T25" fmla="*/ 16 h 47"/>
                  <a:gd name="T26" fmla="*/ 8 w 64"/>
                  <a:gd name="T27" fmla="*/ 45 h 47"/>
                  <a:gd name="T28" fmla="*/ 3 w 64"/>
                  <a:gd name="T29" fmla="*/ 44 h 47"/>
                  <a:gd name="T30" fmla="*/ 0 w 64"/>
                  <a:gd name="T31" fmla="*/ 44 h 47"/>
                  <a:gd name="T32" fmla="*/ 16 w 64"/>
                  <a:gd name="T3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7">
                    <a:moveTo>
                      <a:pt x="16" y="4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8" y="44"/>
                      <a:pt x="45" y="45"/>
                      <a:pt x="43" y="47"/>
                    </a:cubicBezTo>
                    <a:cubicBezTo>
                      <a:pt x="50" y="47"/>
                      <a:pt x="57" y="47"/>
                      <a:pt x="64" y="4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5" y="44"/>
                      <a:pt x="3" y="44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5" y="45"/>
                      <a:pt x="10" y="46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8" name="Freeform: Shape 226">
                <a:extLst>
                  <a:ext uri="{FF2B5EF4-FFF2-40B4-BE49-F238E27FC236}">
                    <a16:creationId xmlns:a16="http://schemas.microsoft.com/office/drawing/2014/main" id="{823155AD-E0A0-8E10-48B5-530D78A937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33889" y="1660957"/>
                <a:ext cx="273267" cy="159304"/>
              </a:xfrm>
              <a:custGeom>
                <a:avLst/>
                <a:gdLst>
                  <a:gd name="T0" fmla="*/ 35 w 62"/>
                  <a:gd name="T1" fmla="*/ 0 h 36"/>
                  <a:gd name="T2" fmla="*/ 35 w 62"/>
                  <a:gd name="T3" fmla="*/ 6 h 36"/>
                  <a:gd name="T4" fmla="*/ 0 w 62"/>
                  <a:gd name="T5" fmla="*/ 36 h 36"/>
                  <a:gd name="T6" fmla="*/ 35 w 62"/>
                  <a:gd name="T7" fmla="*/ 29 h 36"/>
                  <a:gd name="T8" fmla="*/ 35 w 62"/>
                  <a:gd name="T9" fmla="*/ 36 h 36"/>
                  <a:gd name="T10" fmla="*/ 62 w 62"/>
                  <a:gd name="T11" fmla="*/ 18 h 36"/>
                  <a:gd name="T12" fmla="*/ 35 w 62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6">
                    <a:moveTo>
                      <a:pt x="35" y="0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4" y="6"/>
                      <a:pt x="0" y="36"/>
                      <a:pt x="0" y="36"/>
                    </a:cubicBezTo>
                    <a:cubicBezTo>
                      <a:pt x="0" y="36"/>
                      <a:pt x="10" y="29"/>
                      <a:pt x="35" y="29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62" y="18"/>
                      <a:pt x="62" y="18"/>
                      <a:pt x="62" y="18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9" name="Freeform: Shape 227">
                <a:extLst>
                  <a:ext uri="{FF2B5EF4-FFF2-40B4-BE49-F238E27FC236}">
                    <a16:creationId xmlns:a16="http://schemas.microsoft.com/office/drawing/2014/main" id="{21395A5C-7B4A-A559-6AC6-F4CCCF9784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6930" y="1801879"/>
                <a:ext cx="269591" cy="159304"/>
              </a:xfrm>
              <a:custGeom>
                <a:avLst/>
                <a:gdLst>
                  <a:gd name="T0" fmla="*/ 27 w 61"/>
                  <a:gd name="T1" fmla="*/ 36 h 36"/>
                  <a:gd name="T2" fmla="*/ 27 w 61"/>
                  <a:gd name="T3" fmla="*/ 30 h 36"/>
                  <a:gd name="T4" fmla="*/ 61 w 61"/>
                  <a:gd name="T5" fmla="*/ 0 h 36"/>
                  <a:gd name="T6" fmla="*/ 27 w 61"/>
                  <a:gd name="T7" fmla="*/ 7 h 36"/>
                  <a:gd name="T8" fmla="*/ 27 w 61"/>
                  <a:gd name="T9" fmla="*/ 1 h 36"/>
                  <a:gd name="T10" fmla="*/ 0 w 61"/>
                  <a:gd name="T11" fmla="*/ 19 h 36"/>
                  <a:gd name="T12" fmla="*/ 27 w 61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6">
                    <a:moveTo>
                      <a:pt x="27" y="36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58" y="30"/>
                      <a:pt x="61" y="0"/>
                      <a:pt x="61" y="0"/>
                    </a:cubicBezTo>
                    <a:cubicBezTo>
                      <a:pt x="61" y="0"/>
                      <a:pt x="52" y="7"/>
                      <a:pt x="27" y="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2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0" name="Freeform: Shape 228">
                <a:extLst>
                  <a:ext uri="{FF2B5EF4-FFF2-40B4-BE49-F238E27FC236}">
                    <a16:creationId xmlns:a16="http://schemas.microsoft.com/office/drawing/2014/main" id="{25DA48AF-9FB4-043E-B933-348BDBB56A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977050"/>
                <a:ext cx="4902" cy="857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1" name="Freeform: Shape 229">
                <a:extLst>
                  <a:ext uri="{FF2B5EF4-FFF2-40B4-BE49-F238E27FC236}">
                    <a16:creationId xmlns:a16="http://schemas.microsoft.com/office/drawing/2014/main" id="{FE96EB1B-0D0C-EA90-8223-C4F925A270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880242"/>
                <a:ext cx="26959" cy="79652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2 w 6"/>
                  <a:gd name="T5" fmla="*/ 18 h 18"/>
                  <a:gd name="T6" fmla="*/ 6 w 6"/>
                  <a:gd name="T7" fmla="*/ 1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3" y="5"/>
                      <a:pt x="1" y="11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2"/>
                      <a:pt x="5" y="7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2" name="Freeform: Shape 230">
                <a:extLst>
                  <a:ext uri="{FF2B5EF4-FFF2-40B4-BE49-F238E27FC236}">
                    <a16:creationId xmlns:a16="http://schemas.microsoft.com/office/drawing/2014/main" id="{19D6FCC0-3E9B-29A1-4FD6-F5B39F4394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848382"/>
                <a:ext cx="53918" cy="111513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25 h 25"/>
                  <a:gd name="T4" fmla="*/ 6 w 12"/>
                  <a:gd name="T5" fmla="*/ 25 h 25"/>
                  <a:gd name="T6" fmla="*/ 12 w 12"/>
                  <a:gd name="T7" fmla="*/ 4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17"/>
                      <a:pt x="9" y="10"/>
                      <a:pt x="12" y="4"/>
                    </a:cubicBezTo>
                    <a:cubicBezTo>
                      <a:pt x="9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3" name="Freeform: Shape 231">
                <a:extLst>
                  <a:ext uri="{FF2B5EF4-FFF2-40B4-BE49-F238E27FC236}">
                    <a16:creationId xmlns:a16="http://schemas.microsoft.com/office/drawing/2014/main" id="{E9F5CB18-586A-59DA-2F1F-B8FC326510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977050"/>
                <a:ext cx="52693" cy="110287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0 h 25"/>
                  <a:gd name="T4" fmla="*/ 6 w 12"/>
                  <a:gd name="T5" fmla="*/ 0 h 25"/>
                  <a:gd name="T6" fmla="*/ 0 w 12"/>
                  <a:gd name="T7" fmla="*/ 21 h 25"/>
                  <a:gd name="T8" fmla="*/ 12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9"/>
                      <a:pt x="3" y="16"/>
                      <a:pt x="0" y="21"/>
                    </a:cubicBezTo>
                    <a:cubicBezTo>
                      <a:pt x="3" y="23"/>
                      <a:pt x="8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4" name="Freeform: Shape 232">
                <a:extLst>
                  <a:ext uri="{FF2B5EF4-FFF2-40B4-BE49-F238E27FC236}">
                    <a16:creationId xmlns:a16="http://schemas.microsoft.com/office/drawing/2014/main" id="{5EBB8579-6EDB-9BF5-2360-95A3B75A4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848382"/>
                <a:ext cx="52693" cy="111513"/>
              </a:xfrm>
              <a:custGeom>
                <a:avLst/>
                <a:gdLst>
                  <a:gd name="T0" fmla="*/ 6 w 12"/>
                  <a:gd name="T1" fmla="*/ 25 h 25"/>
                  <a:gd name="T2" fmla="*/ 12 w 12"/>
                  <a:gd name="T3" fmla="*/ 25 h 25"/>
                  <a:gd name="T4" fmla="*/ 12 w 12"/>
                  <a:gd name="T5" fmla="*/ 0 h 25"/>
                  <a:gd name="T6" fmla="*/ 0 w 12"/>
                  <a:gd name="T7" fmla="*/ 5 h 25"/>
                  <a:gd name="T8" fmla="*/ 6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6" y="25"/>
                    </a:move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3" y="2"/>
                      <a:pt x="0" y="5"/>
                    </a:cubicBezTo>
                    <a:cubicBezTo>
                      <a:pt x="3" y="10"/>
                      <a:pt x="6" y="17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5" name="Freeform: Shape 233">
                <a:extLst>
                  <a:ext uri="{FF2B5EF4-FFF2-40B4-BE49-F238E27FC236}">
                    <a16:creationId xmlns:a16="http://schemas.microsoft.com/office/drawing/2014/main" id="{79F25D87-CE50-947B-F052-2B35D2F6EB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977050"/>
                <a:ext cx="61271" cy="79652"/>
              </a:xfrm>
              <a:custGeom>
                <a:avLst/>
                <a:gdLst>
                  <a:gd name="T0" fmla="*/ 8 w 14"/>
                  <a:gd name="T1" fmla="*/ 18 h 18"/>
                  <a:gd name="T2" fmla="*/ 14 w 14"/>
                  <a:gd name="T3" fmla="*/ 0 h 18"/>
                  <a:gd name="T4" fmla="*/ 0 w 14"/>
                  <a:gd name="T5" fmla="*/ 0 h 18"/>
                  <a:gd name="T6" fmla="*/ 8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18"/>
                    </a:moveTo>
                    <a:cubicBezTo>
                      <a:pt x="11" y="14"/>
                      <a:pt x="13" y="7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3" y="13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6" name="Freeform: Shape 234">
                <a:extLst>
                  <a:ext uri="{FF2B5EF4-FFF2-40B4-BE49-F238E27FC236}">
                    <a16:creationId xmlns:a16="http://schemas.microsoft.com/office/drawing/2014/main" id="{84166D4D-44D2-72CB-40BA-BF280689AA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880242"/>
                <a:ext cx="61271" cy="79652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18 h 18"/>
                  <a:gd name="T4" fmla="*/ 14 w 14"/>
                  <a:gd name="T5" fmla="*/ 18 h 18"/>
                  <a:gd name="T6" fmla="*/ 8 w 1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cubicBezTo>
                      <a:pt x="3" y="5"/>
                      <a:pt x="0" y="11"/>
                      <a:pt x="0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1"/>
                      <a:pt x="11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7" name="Freeform: Shape 235">
                <a:extLst>
                  <a:ext uri="{FF2B5EF4-FFF2-40B4-BE49-F238E27FC236}">
                    <a16:creationId xmlns:a16="http://schemas.microsoft.com/office/drawing/2014/main" id="{72009C34-1B8C-5BF0-0F07-F8A198D84D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977050"/>
                <a:ext cx="35537" cy="110287"/>
              </a:xfrm>
              <a:custGeom>
                <a:avLst/>
                <a:gdLst>
                  <a:gd name="T0" fmla="*/ 0 w 8"/>
                  <a:gd name="T1" fmla="*/ 25 h 25"/>
                  <a:gd name="T2" fmla="*/ 3 w 8"/>
                  <a:gd name="T3" fmla="*/ 25 h 25"/>
                  <a:gd name="T4" fmla="*/ 8 w 8"/>
                  <a:gd name="T5" fmla="*/ 11 h 25"/>
                  <a:gd name="T6" fmla="*/ 6 w 8"/>
                  <a:gd name="T7" fmla="*/ 0 h 25"/>
                  <a:gd name="T8" fmla="*/ 0 w 8"/>
                  <a:gd name="T9" fmla="*/ 0 h 25"/>
                  <a:gd name="T10" fmla="*/ 0 w 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5">
                    <a:moveTo>
                      <a:pt x="0" y="25"/>
                    </a:moveTo>
                    <a:cubicBezTo>
                      <a:pt x="1" y="25"/>
                      <a:pt x="2" y="25"/>
                      <a:pt x="3" y="25"/>
                    </a:cubicBezTo>
                    <a:cubicBezTo>
                      <a:pt x="5" y="20"/>
                      <a:pt x="6" y="16"/>
                      <a:pt x="8" y="11"/>
                    </a:cubicBezTo>
                    <a:cubicBezTo>
                      <a:pt x="7" y="8"/>
                      <a:pt x="6" y="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8" name="Oval 236">
                <a:extLst>
                  <a:ext uri="{FF2B5EF4-FFF2-40B4-BE49-F238E27FC236}">
                    <a16:creationId xmlns:a16="http://schemas.microsoft.com/office/drawing/2014/main" id="{F13ACBD4-6BF2-87D0-A500-73DB926EE8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6916" y="3312813"/>
                <a:ext cx="61271" cy="6127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9" name="Freeform: Shape 237">
                <a:extLst>
                  <a:ext uri="{FF2B5EF4-FFF2-40B4-BE49-F238E27FC236}">
                    <a16:creationId xmlns:a16="http://schemas.microsoft.com/office/drawing/2014/main" id="{86F982FD-66EA-8ECE-89D3-05CB5AE218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7961" y="3494174"/>
                <a:ext cx="132345" cy="132345"/>
              </a:xfrm>
              <a:custGeom>
                <a:avLst/>
                <a:gdLst>
                  <a:gd name="T0" fmla="*/ 15 w 30"/>
                  <a:gd name="T1" fmla="*/ 30 h 30"/>
                  <a:gd name="T2" fmla="*/ 30 w 30"/>
                  <a:gd name="T3" fmla="*/ 15 h 30"/>
                  <a:gd name="T4" fmla="*/ 15 w 30"/>
                  <a:gd name="T5" fmla="*/ 0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30 h 30"/>
                  <a:gd name="T14" fmla="*/ 15 w 30"/>
                  <a:gd name="T15" fmla="*/ 0 h 30"/>
                  <a:gd name="T16" fmla="*/ 0 w 30"/>
                  <a:gd name="T17" fmla="*/ 15 h 30"/>
                  <a:gd name="T18" fmla="*/ 15 w 30"/>
                  <a:gd name="T19" fmla="*/ 30 h 30"/>
                  <a:gd name="T20" fmla="*/ 15 w 30"/>
                  <a:gd name="T21" fmla="*/ 30 h 30"/>
                  <a:gd name="T22" fmla="*/ 15 w 30"/>
                  <a:gd name="T23" fmla="*/ 23 h 30"/>
                  <a:gd name="T24" fmla="*/ 15 w 30"/>
                  <a:gd name="T25" fmla="*/ 23 h 30"/>
                  <a:gd name="T26" fmla="*/ 15 w 30"/>
                  <a:gd name="T27" fmla="*/ 23 h 30"/>
                  <a:gd name="T28" fmla="*/ 7 w 30"/>
                  <a:gd name="T29" fmla="*/ 15 h 30"/>
                  <a:gd name="T30" fmla="*/ 15 w 30"/>
                  <a:gd name="T31" fmla="*/ 7 h 30"/>
                  <a:gd name="T32" fmla="*/ 15 w 30"/>
                  <a:gd name="T33" fmla="*/ 7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lnTo>
                      <a:pt x="15" y="30"/>
                    </a:lnTo>
                    <a:close/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0" name="Freeform: Shape 238">
                <a:extLst>
                  <a:ext uri="{FF2B5EF4-FFF2-40B4-BE49-F238E27FC236}">
                    <a16:creationId xmlns:a16="http://schemas.microsoft.com/office/drawing/2014/main" id="{3AFFE6EF-E190-2B50-A915-975998EA73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94481" y="3462313"/>
                <a:ext cx="159304" cy="57594"/>
              </a:xfrm>
              <a:custGeom>
                <a:avLst/>
                <a:gdLst>
                  <a:gd name="T0" fmla="*/ 3 w 36"/>
                  <a:gd name="T1" fmla="*/ 13 h 13"/>
                  <a:gd name="T2" fmla="*/ 5 w 36"/>
                  <a:gd name="T3" fmla="*/ 12 h 13"/>
                  <a:gd name="T4" fmla="*/ 18 w 36"/>
                  <a:gd name="T5" fmla="*/ 4 h 13"/>
                  <a:gd name="T6" fmla="*/ 31 w 36"/>
                  <a:gd name="T7" fmla="*/ 12 h 13"/>
                  <a:gd name="T8" fmla="*/ 35 w 36"/>
                  <a:gd name="T9" fmla="*/ 12 h 13"/>
                  <a:gd name="T10" fmla="*/ 35 w 36"/>
                  <a:gd name="T11" fmla="*/ 9 h 13"/>
                  <a:gd name="T12" fmla="*/ 18 w 36"/>
                  <a:gd name="T13" fmla="*/ 0 h 13"/>
                  <a:gd name="T14" fmla="*/ 1 w 36"/>
                  <a:gd name="T15" fmla="*/ 9 h 13"/>
                  <a:gd name="T16" fmla="*/ 1 w 36"/>
                  <a:gd name="T17" fmla="*/ 12 h 13"/>
                  <a:gd name="T18" fmla="*/ 3 w 36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8" y="7"/>
                      <a:pt x="13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4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ubicBezTo>
                      <a:pt x="11" y="0"/>
                      <a:pt x="5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1" name="Freeform: Shape 239">
                <a:extLst>
                  <a:ext uri="{FF2B5EF4-FFF2-40B4-BE49-F238E27FC236}">
                    <a16:creationId xmlns:a16="http://schemas.microsoft.com/office/drawing/2014/main" id="{39C0049F-4505-A938-4BAC-F65693DAA4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50592" y="3494174"/>
                <a:ext cx="132345" cy="132345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15 w 30"/>
                  <a:gd name="T5" fmla="*/ 7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23 h 30"/>
                  <a:gd name="T14" fmla="*/ 15 w 30"/>
                  <a:gd name="T15" fmla="*/ 23 h 30"/>
                  <a:gd name="T16" fmla="*/ 15 w 30"/>
                  <a:gd name="T17" fmla="*/ 30 h 30"/>
                  <a:gd name="T18" fmla="*/ 15 w 30"/>
                  <a:gd name="T19" fmla="*/ 30 h 30"/>
                  <a:gd name="T20" fmla="*/ 30 w 30"/>
                  <a:gd name="T21" fmla="*/ 15 h 30"/>
                  <a:gd name="T22" fmla="*/ 15 w 30"/>
                  <a:gd name="T23" fmla="*/ 0 h 30"/>
                  <a:gd name="T24" fmla="*/ 15 w 30"/>
                  <a:gd name="T25" fmla="*/ 0 h 30"/>
                  <a:gd name="T26" fmla="*/ 0 w 30"/>
                  <a:gd name="T27" fmla="*/ 15 h 30"/>
                  <a:gd name="T28" fmla="*/ 15 w 30"/>
                  <a:gd name="T29" fmla="*/ 30 h 30"/>
                  <a:gd name="T30" fmla="*/ 15 w 30"/>
                  <a:gd name="T31" fmla="*/ 23 h 30"/>
                  <a:gd name="T32" fmla="*/ 7 w 30"/>
                  <a:gd name="T33" fmla="*/ 15 h 30"/>
                  <a:gd name="T34" fmla="*/ 15 w 30"/>
                  <a:gd name="T35" fmla="*/ 7 h 30"/>
                  <a:gd name="T36" fmla="*/ 15 w 30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2" name="Freeform: Shape 240">
                <a:extLst>
                  <a:ext uri="{FF2B5EF4-FFF2-40B4-BE49-F238E27FC236}">
                    <a16:creationId xmlns:a16="http://schemas.microsoft.com/office/drawing/2014/main" id="{45937095-F1C6-BBD7-4CDA-1F46F5945D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37113" y="3462313"/>
                <a:ext cx="159304" cy="57594"/>
              </a:xfrm>
              <a:custGeom>
                <a:avLst/>
                <a:gdLst>
                  <a:gd name="T0" fmla="*/ 18 w 36"/>
                  <a:gd name="T1" fmla="*/ 0 h 13"/>
                  <a:gd name="T2" fmla="*/ 1 w 36"/>
                  <a:gd name="T3" fmla="*/ 9 h 13"/>
                  <a:gd name="T4" fmla="*/ 1 w 36"/>
                  <a:gd name="T5" fmla="*/ 12 h 13"/>
                  <a:gd name="T6" fmla="*/ 3 w 36"/>
                  <a:gd name="T7" fmla="*/ 13 h 13"/>
                  <a:gd name="T8" fmla="*/ 4 w 36"/>
                  <a:gd name="T9" fmla="*/ 12 h 13"/>
                  <a:gd name="T10" fmla="*/ 18 w 36"/>
                  <a:gd name="T11" fmla="*/ 4 h 13"/>
                  <a:gd name="T12" fmla="*/ 31 w 36"/>
                  <a:gd name="T13" fmla="*/ 12 h 13"/>
                  <a:gd name="T14" fmla="*/ 35 w 36"/>
                  <a:gd name="T15" fmla="*/ 12 h 13"/>
                  <a:gd name="T16" fmla="*/ 35 w 36"/>
                  <a:gd name="T17" fmla="*/ 9 h 13"/>
                  <a:gd name="T18" fmla="*/ 18 w 3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cubicBezTo>
                      <a:pt x="11" y="0"/>
                      <a:pt x="4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7" y="7"/>
                      <a:pt x="12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3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3" name="Freeform: Shape 241">
                <a:extLst>
                  <a:ext uri="{FF2B5EF4-FFF2-40B4-BE49-F238E27FC236}">
                    <a16:creationId xmlns:a16="http://schemas.microsoft.com/office/drawing/2014/main" id="{846B0B2A-CE99-67A1-B32B-69F00CE90F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18248" y="3348350"/>
                <a:ext cx="234054" cy="273267"/>
              </a:xfrm>
              <a:custGeom>
                <a:avLst/>
                <a:gdLst>
                  <a:gd name="T0" fmla="*/ 36 w 53"/>
                  <a:gd name="T1" fmla="*/ 22 h 62"/>
                  <a:gd name="T2" fmla="*/ 37 w 53"/>
                  <a:gd name="T3" fmla="*/ 23 h 62"/>
                  <a:gd name="T4" fmla="*/ 51 w 53"/>
                  <a:gd name="T5" fmla="*/ 17 h 62"/>
                  <a:gd name="T6" fmla="*/ 53 w 53"/>
                  <a:gd name="T7" fmla="*/ 12 h 62"/>
                  <a:gd name="T8" fmla="*/ 48 w 53"/>
                  <a:gd name="T9" fmla="*/ 11 h 62"/>
                  <a:gd name="T10" fmla="*/ 39 w 53"/>
                  <a:gd name="T11" fmla="*/ 15 h 62"/>
                  <a:gd name="T12" fmla="*/ 38 w 53"/>
                  <a:gd name="T13" fmla="*/ 15 h 62"/>
                  <a:gd name="T14" fmla="*/ 23 w 53"/>
                  <a:gd name="T15" fmla="*/ 0 h 62"/>
                  <a:gd name="T16" fmla="*/ 21 w 53"/>
                  <a:gd name="T17" fmla="*/ 0 h 62"/>
                  <a:gd name="T18" fmla="*/ 0 w 53"/>
                  <a:gd name="T19" fmla="*/ 21 h 62"/>
                  <a:gd name="T20" fmla="*/ 0 w 53"/>
                  <a:gd name="T21" fmla="*/ 22 h 62"/>
                  <a:gd name="T22" fmla="*/ 15 w 53"/>
                  <a:gd name="T23" fmla="*/ 35 h 62"/>
                  <a:gd name="T24" fmla="*/ 15 w 53"/>
                  <a:gd name="T25" fmla="*/ 36 h 62"/>
                  <a:gd name="T26" fmla="*/ 8 w 53"/>
                  <a:gd name="T27" fmla="*/ 52 h 62"/>
                  <a:gd name="T28" fmla="*/ 8 w 53"/>
                  <a:gd name="T29" fmla="*/ 54 h 62"/>
                  <a:gd name="T30" fmla="*/ 13 w 53"/>
                  <a:gd name="T31" fmla="*/ 60 h 62"/>
                  <a:gd name="T32" fmla="*/ 16 w 53"/>
                  <a:gd name="T33" fmla="*/ 62 h 62"/>
                  <a:gd name="T34" fmla="*/ 19 w 53"/>
                  <a:gd name="T35" fmla="*/ 61 h 62"/>
                  <a:gd name="T36" fmla="*/ 20 w 53"/>
                  <a:gd name="T37" fmla="*/ 55 h 62"/>
                  <a:gd name="T38" fmla="*/ 18 w 53"/>
                  <a:gd name="T39" fmla="*/ 53 h 62"/>
                  <a:gd name="T40" fmla="*/ 18 w 53"/>
                  <a:gd name="T41" fmla="*/ 51 h 62"/>
                  <a:gd name="T42" fmla="*/ 25 w 53"/>
                  <a:gd name="T43" fmla="*/ 34 h 62"/>
                  <a:gd name="T44" fmla="*/ 25 w 53"/>
                  <a:gd name="T45" fmla="*/ 32 h 62"/>
                  <a:gd name="T46" fmla="*/ 17 w 53"/>
                  <a:gd name="T47" fmla="*/ 25 h 62"/>
                  <a:gd name="T48" fmla="*/ 17 w 53"/>
                  <a:gd name="T49" fmla="*/ 23 h 62"/>
                  <a:gd name="T50" fmla="*/ 26 w 53"/>
                  <a:gd name="T51" fmla="*/ 14 h 62"/>
                  <a:gd name="T52" fmla="*/ 27 w 53"/>
                  <a:gd name="T53" fmla="*/ 15 h 62"/>
                  <a:gd name="T54" fmla="*/ 36 w 53"/>
                  <a:gd name="T5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62">
                    <a:moveTo>
                      <a:pt x="36" y="22"/>
                    </a:moveTo>
                    <a:cubicBezTo>
                      <a:pt x="36" y="23"/>
                      <a:pt x="37" y="23"/>
                      <a:pt x="37" y="23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6"/>
                      <a:pt x="53" y="14"/>
                      <a:pt x="53" y="12"/>
                    </a:cubicBezTo>
                    <a:cubicBezTo>
                      <a:pt x="52" y="11"/>
                      <a:pt x="50" y="10"/>
                      <a:pt x="4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5"/>
                      <a:pt x="12" y="32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3"/>
                      <a:pt x="8" y="5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1"/>
                      <a:pt x="15" y="62"/>
                      <a:pt x="16" y="62"/>
                    </a:cubicBezTo>
                    <a:cubicBezTo>
                      <a:pt x="17" y="62"/>
                      <a:pt x="18" y="62"/>
                      <a:pt x="19" y="61"/>
                    </a:cubicBezTo>
                    <a:cubicBezTo>
                      <a:pt x="21" y="60"/>
                      <a:pt x="21" y="57"/>
                      <a:pt x="20" y="55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8" y="51"/>
                      <a:pt x="18" y="51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3" y="31"/>
                      <a:pt x="19" y="27"/>
                      <a:pt x="17" y="25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4" name="Freeform: Shape 242">
                <a:extLst>
                  <a:ext uri="{FF2B5EF4-FFF2-40B4-BE49-F238E27FC236}">
                    <a16:creationId xmlns:a16="http://schemas.microsoft.com/office/drawing/2014/main" id="{2B6D5FB5-7BCD-431D-C64D-4AFBDEE2E7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4151" y="1696494"/>
                <a:ext cx="26959" cy="30635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5" name="Freeform: Shape 243">
                <a:extLst>
                  <a:ext uri="{FF2B5EF4-FFF2-40B4-BE49-F238E27FC236}">
                    <a16:creationId xmlns:a16="http://schemas.microsoft.com/office/drawing/2014/main" id="{28AFF2BC-CBAD-275D-C9E3-B1198229CE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97447" y="3582404"/>
                <a:ext cx="145824" cy="145824"/>
              </a:xfrm>
              <a:custGeom>
                <a:avLst/>
                <a:gdLst>
                  <a:gd name="T0" fmla="*/ 8 w 33"/>
                  <a:gd name="T1" fmla="*/ 30 h 33"/>
                  <a:gd name="T2" fmla="*/ 17 w 33"/>
                  <a:gd name="T3" fmla="*/ 33 h 33"/>
                  <a:gd name="T4" fmla="*/ 33 w 33"/>
                  <a:gd name="T5" fmla="*/ 17 h 33"/>
                  <a:gd name="T6" fmla="*/ 17 w 33"/>
                  <a:gd name="T7" fmla="*/ 0 h 33"/>
                  <a:gd name="T8" fmla="*/ 0 w 33"/>
                  <a:gd name="T9" fmla="*/ 14 h 33"/>
                  <a:gd name="T10" fmla="*/ 17 w 33"/>
                  <a:gd name="T11" fmla="*/ 14 h 33"/>
                  <a:gd name="T12" fmla="*/ 22 w 33"/>
                  <a:gd name="T13" fmla="*/ 14 h 33"/>
                  <a:gd name="T14" fmla="*/ 18 w 33"/>
                  <a:gd name="T15" fmla="*/ 18 h 33"/>
                  <a:gd name="T16" fmla="*/ 8 w 33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30"/>
                    </a:moveTo>
                    <a:cubicBezTo>
                      <a:pt x="10" y="32"/>
                      <a:pt x="13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cubicBezTo>
                      <a:pt x="33" y="7"/>
                      <a:pt x="26" y="0"/>
                      <a:pt x="17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8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6" name="Freeform: Shape 244">
                <a:extLst>
                  <a:ext uri="{FF2B5EF4-FFF2-40B4-BE49-F238E27FC236}">
                    <a16:creationId xmlns:a16="http://schemas.microsoft.com/office/drawing/2014/main" id="{8BB257F8-9CF5-0BFE-0E74-DD0BDC4DD1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3657154"/>
                <a:ext cx="300226" cy="211996"/>
              </a:xfrm>
              <a:custGeom>
                <a:avLst/>
                <a:gdLst>
                  <a:gd name="T0" fmla="*/ 30 w 68"/>
                  <a:gd name="T1" fmla="*/ 34 h 48"/>
                  <a:gd name="T2" fmla="*/ 30 w 68"/>
                  <a:gd name="T3" fmla="*/ 35 h 48"/>
                  <a:gd name="T4" fmla="*/ 30 w 68"/>
                  <a:gd name="T5" fmla="*/ 37 h 48"/>
                  <a:gd name="T6" fmla="*/ 30 w 68"/>
                  <a:gd name="T7" fmla="*/ 44 h 48"/>
                  <a:gd name="T8" fmla="*/ 37 w 68"/>
                  <a:gd name="T9" fmla="*/ 48 h 48"/>
                  <a:gd name="T10" fmla="*/ 37 w 68"/>
                  <a:gd name="T11" fmla="*/ 37 h 48"/>
                  <a:gd name="T12" fmla="*/ 37 w 68"/>
                  <a:gd name="T13" fmla="*/ 35 h 48"/>
                  <a:gd name="T14" fmla="*/ 37 w 68"/>
                  <a:gd name="T15" fmla="*/ 34 h 48"/>
                  <a:gd name="T16" fmla="*/ 57 w 68"/>
                  <a:gd name="T17" fmla="*/ 12 h 48"/>
                  <a:gd name="T18" fmla="*/ 68 w 68"/>
                  <a:gd name="T19" fmla="*/ 0 h 48"/>
                  <a:gd name="T20" fmla="*/ 51 w 68"/>
                  <a:gd name="T21" fmla="*/ 0 h 48"/>
                  <a:gd name="T22" fmla="*/ 0 w 68"/>
                  <a:gd name="T23" fmla="*/ 0 h 48"/>
                  <a:gd name="T24" fmla="*/ 30 w 68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48">
                    <a:moveTo>
                      <a:pt x="30" y="34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3" y="45"/>
                      <a:pt x="35" y="47"/>
                      <a:pt x="37" y="4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7" name="Freeform: Shape 245">
                <a:extLst>
                  <a:ext uri="{FF2B5EF4-FFF2-40B4-BE49-F238E27FC236}">
                    <a16:creationId xmlns:a16="http://schemas.microsoft.com/office/drawing/2014/main" id="{AF5B0A24-6265-19BE-E950-F27B8421EA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66618" y="1903588"/>
                <a:ext cx="238955" cy="269591"/>
              </a:xfrm>
              <a:custGeom>
                <a:avLst/>
                <a:gdLst>
                  <a:gd name="T0" fmla="*/ 0 w 54"/>
                  <a:gd name="T1" fmla="*/ 61 h 61"/>
                  <a:gd name="T2" fmla="*/ 11 w 54"/>
                  <a:gd name="T3" fmla="*/ 50 h 61"/>
                  <a:gd name="T4" fmla="*/ 11 w 54"/>
                  <a:gd name="T5" fmla="*/ 50 h 61"/>
                  <a:gd name="T6" fmla="*/ 11 w 54"/>
                  <a:gd name="T7" fmla="*/ 32 h 61"/>
                  <a:gd name="T8" fmla="*/ 0 w 54"/>
                  <a:gd name="T9" fmla="*/ 61 h 61"/>
                  <a:gd name="T10" fmla="*/ 0 w 54"/>
                  <a:gd name="T11" fmla="*/ 61 h 61"/>
                  <a:gd name="T12" fmla="*/ 20 w 54"/>
                  <a:gd name="T13" fmla="*/ 14 h 61"/>
                  <a:gd name="T14" fmla="*/ 47 w 54"/>
                  <a:gd name="T15" fmla="*/ 14 h 61"/>
                  <a:gd name="T16" fmla="*/ 47 w 54"/>
                  <a:gd name="T17" fmla="*/ 40 h 61"/>
                  <a:gd name="T18" fmla="*/ 43 w 54"/>
                  <a:gd name="T19" fmla="*/ 39 h 61"/>
                  <a:gd name="T20" fmla="*/ 32 w 54"/>
                  <a:gd name="T21" fmla="*/ 50 h 61"/>
                  <a:gd name="T22" fmla="*/ 43 w 54"/>
                  <a:gd name="T23" fmla="*/ 61 h 61"/>
                  <a:gd name="T24" fmla="*/ 54 w 54"/>
                  <a:gd name="T25" fmla="*/ 50 h 61"/>
                  <a:gd name="T26" fmla="*/ 54 w 54"/>
                  <a:gd name="T27" fmla="*/ 50 h 61"/>
                  <a:gd name="T28" fmla="*/ 54 w 54"/>
                  <a:gd name="T29" fmla="*/ 50 h 61"/>
                  <a:gd name="T30" fmla="*/ 54 w 54"/>
                  <a:gd name="T31" fmla="*/ 14 h 61"/>
                  <a:gd name="T32" fmla="*/ 54 w 54"/>
                  <a:gd name="T33" fmla="*/ 0 h 61"/>
                  <a:gd name="T34" fmla="*/ 47 w 54"/>
                  <a:gd name="T35" fmla="*/ 0 h 61"/>
                  <a:gd name="T36" fmla="*/ 28 w 54"/>
                  <a:gd name="T37" fmla="*/ 0 h 61"/>
                  <a:gd name="T38" fmla="*/ 20 w 54"/>
                  <a:gd name="T3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1">
                    <a:moveTo>
                      <a:pt x="0" y="61"/>
                    </a:moveTo>
                    <a:cubicBezTo>
                      <a:pt x="6" y="61"/>
                      <a:pt x="11" y="56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7" y="42"/>
                      <a:pt x="3" y="5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lose/>
                    <a:moveTo>
                      <a:pt x="20" y="14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39"/>
                      <a:pt x="44" y="39"/>
                      <a:pt x="43" y="39"/>
                    </a:cubicBezTo>
                    <a:cubicBezTo>
                      <a:pt x="37" y="39"/>
                      <a:pt x="32" y="44"/>
                      <a:pt x="32" y="50"/>
                    </a:cubicBezTo>
                    <a:cubicBezTo>
                      <a:pt x="32" y="56"/>
                      <a:pt x="37" y="61"/>
                      <a:pt x="43" y="61"/>
                    </a:cubicBezTo>
                    <a:cubicBezTo>
                      <a:pt x="49" y="61"/>
                      <a:pt x="54" y="56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5"/>
                      <a:pt x="22" y="9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8" name="Freeform: Shape 246">
                <a:extLst>
                  <a:ext uri="{FF2B5EF4-FFF2-40B4-BE49-F238E27FC236}">
                    <a16:creationId xmlns:a16="http://schemas.microsoft.com/office/drawing/2014/main" id="{0A461AB9-3EBD-D8E8-A389-3A4BE3BC2E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38822" y="1276177"/>
                <a:ext cx="340665" cy="274492"/>
              </a:xfrm>
              <a:custGeom>
                <a:avLst/>
                <a:gdLst>
                  <a:gd name="T0" fmla="*/ 11 w 77"/>
                  <a:gd name="T1" fmla="*/ 48 h 62"/>
                  <a:gd name="T2" fmla="*/ 32 w 77"/>
                  <a:gd name="T3" fmla="*/ 37 h 62"/>
                  <a:gd name="T4" fmla="*/ 36 w 77"/>
                  <a:gd name="T5" fmla="*/ 37 h 62"/>
                  <a:gd name="T6" fmla="*/ 36 w 77"/>
                  <a:gd name="T7" fmla="*/ 41 h 62"/>
                  <a:gd name="T8" fmla="*/ 36 w 77"/>
                  <a:gd name="T9" fmla="*/ 50 h 62"/>
                  <a:gd name="T10" fmla="*/ 35 w 77"/>
                  <a:gd name="T11" fmla="*/ 62 h 62"/>
                  <a:gd name="T12" fmla="*/ 42 w 77"/>
                  <a:gd name="T13" fmla="*/ 62 h 62"/>
                  <a:gd name="T14" fmla="*/ 41 w 77"/>
                  <a:gd name="T15" fmla="*/ 50 h 62"/>
                  <a:gd name="T16" fmla="*/ 41 w 77"/>
                  <a:gd name="T17" fmla="*/ 41 h 62"/>
                  <a:gd name="T18" fmla="*/ 41 w 77"/>
                  <a:gd name="T19" fmla="*/ 37 h 62"/>
                  <a:gd name="T20" fmla="*/ 45 w 77"/>
                  <a:gd name="T21" fmla="*/ 37 h 62"/>
                  <a:gd name="T22" fmla="*/ 66 w 77"/>
                  <a:gd name="T23" fmla="*/ 48 h 62"/>
                  <a:gd name="T24" fmla="*/ 74 w 77"/>
                  <a:gd name="T25" fmla="*/ 40 h 62"/>
                  <a:gd name="T26" fmla="*/ 74 w 77"/>
                  <a:gd name="T27" fmla="*/ 20 h 62"/>
                  <a:gd name="T28" fmla="*/ 60 w 77"/>
                  <a:gd name="T29" fmla="*/ 14 h 62"/>
                  <a:gd name="T30" fmla="*/ 43 w 77"/>
                  <a:gd name="T31" fmla="*/ 30 h 62"/>
                  <a:gd name="T32" fmla="*/ 42 w 77"/>
                  <a:gd name="T33" fmla="*/ 28 h 62"/>
                  <a:gd name="T34" fmla="*/ 46 w 77"/>
                  <a:gd name="T35" fmla="*/ 19 h 62"/>
                  <a:gd name="T36" fmla="*/ 52 w 77"/>
                  <a:gd name="T37" fmla="*/ 11 h 62"/>
                  <a:gd name="T38" fmla="*/ 22 w 77"/>
                  <a:gd name="T39" fmla="*/ 0 h 62"/>
                  <a:gd name="T40" fmla="*/ 30 w 77"/>
                  <a:gd name="T41" fmla="*/ 19 h 62"/>
                  <a:gd name="T42" fmla="*/ 35 w 77"/>
                  <a:gd name="T43" fmla="*/ 28 h 62"/>
                  <a:gd name="T44" fmla="*/ 34 w 77"/>
                  <a:gd name="T45" fmla="*/ 30 h 62"/>
                  <a:gd name="T46" fmla="*/ 8 w 77"/>
                  <a:gd name="T47" fmla="*/ 13 h 62"/>
                  <a:gd name="T48" fmla="*/ 2 w 77"/>
                  <a:gd name="T49" fmla="*/ 40 h 62"/>
                  <a:gd name="T50" fmla="*/ 11 w 77"/>
                  <a:gd name="T51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2">
                    <a:moveTo>
                      <a:pt x="11" y="48"/>
                    </a:moveTo>
                    <a:cubicBezTo>
                      <a:pt x="19" y="49"/>
                      <a:pt x="25" y="41"/>
                      <a:pt x="32" y="37"/>
                    </a:cubicBezTo>
                    <a:cubicBezTo>
                      <a:pt x="33" y="37"/>
                      <a:pt x="35" y="35"/>
                      <a:pt x="36" y="37"/>
                    </a:cubicBezTo>
                    <a:cubicBezTo>
                      <a:pt x="36" y="38"/>
                      <a:pt x="36" y="40"/>
                      <a:pt x="36" y="41"/>
                    </a:cubicBezTo>
                    <a:cubicBezTo>
                      <a:pt x="36" y="44"/>
                      <a:pt x="36" y="47"/>
                      <a:pt x="36" y="50"/>
                    </a:cubicBezTo>
                    <a:cubicBezTo>
                      <a:pt x="36" y="53"/>
                      <a:pt x="35" y="59"/>
                      <a:pt x="35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59"/>
                      <a:pt x="41" y="53"/>
                      <a:pt x="41" y="50"/>
                    </a:cubicBezTo>
                    <a:cubicBezTo>
                      <a:pt x="41" y="47"/>
                      <a:pt x="41" y="44"/>
                      <a:pt x="41" y="41"/>
                    </a:cubicBezTo>
                    <a:cubicBezTo>
                      <a:pt x="41" y="40"/>
                      <a:pt x="40" y="38"/>
                      <a:pt x="41" y="37"/>
                    </a:cubicBezTo>
                    <a:cubicBezTo>
                      <a:pt x="42" y="35"/>
                      <a:pt x="44" y="37"/>
                      <a:pt x="45" y="37"/>
                    </a:cubicBezTo>
                    <a:cubicBezTo>
                      <a:pt x="51" y="41"/>
                      <a:pt x="58" y="49"/>
                      <a:pt x="66" y="48"/>
                    </a:cubicBezTo>
                    <a:cubicBezTo>
                      <a:pt x="70" y="48"/>
                      <a:pt x="73" y="44"/>
                      <a:pt x="74" y="40"/>
                    </a:cubicBezTo>
                    <a:cubicBezTo>
                      <a:pt x="76" y="35"/>
                      <a:pt x="77" y="26"/>
                      <a:pt x="74" y="20"/>
                    </a:cubicBezTo>
                    <a:cubicBezTo>
                      <a:pt x="70" y="18"/>
                      <a:pt x="65" y="16"/>
                      <a:pt x="60" y="14"/>
                    </a:cubicBezTo>
                    <a:cubicBezTo>
                      <a:pt x="54" y="18"/>
                      <a:pt x="50" y="29"/>
                      <a:pt x="43" y="30"/>
                    </a:cubicBezTo>
                    <a:cubicBezTo>
                      <a:pt x="41" y="30"/>
                      <a:pt x="41" y="29"/>
                      <a:pt x="42" y="28"/>
                    </a:cubicBezTo>
                    <a:cubicBezTo>
                      <a:pt x="43" y="24"/>
                      <a:pt x="44" y="21"/>
                      <a:pt x="46" y="19"/>
                    </a:cubicBezTo>
                    <a:cubicBezTo>
                      <a:pt x="48" y="16"/>
                      <a:pt x="50" y="14"/>
                      <a:pt x="52" y="11"/>
                    </a:cubicBezTo>
                    <a:cubicBezTo>
                      <a:pt x="42" y="7"/>
                      <a:pt x="32" y="3"/>
                      <a:pt x="22" y="0"/>
                    </a:cubicBezTo>
                    <a:cubicBezTo>
                      <a:pt x="21" y="7"/>
                      <a:pt x="27" y="14"/>
                      <a:pt x="30" y="19"/>
                    </a:cubicBezTo>
                    <a:cubicBezTo>
                      <a:pt x="32" y="21"/>
                      <a:pt x="34" y="24"/>
                      <a:pt x="35" y="28"/>
                    </a:cubicBezTo>
                    <a:cubicBezTo>
                      <a:pt x="36" y="29"/>
                      <a:pt x="36" y="30"/>
                      <a:pt x="34" y="30"/>
                    </a:cubicBezTo>
                    <a:cubicBezTo>
                      <a:pt x="24" y="29"/>
                      <a:pt x="20" y="6"/>
                      <a:pt x="8" y="13"/>
                    </a:cubicBezTo>
                    <a:cubicBezTo>
                      <a:pt x="0" y="18"/>
                      <a:pt x="0" y="32"/>
                      <a:pt x="2" y="40"/>
                    </a:cubicBezTo>
                    <a:cubicBezTo>
                      <a:pt x="4" y="44"/>
                      <a:pt x="6" y="48"/>
                      <a:pt x="1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9" name="Freeform: Shape 247">
                <a:extLst>
                  <a:ext uri="{FF2B5EF4-FFF2-40B4-BE49-F238E27FC236}">
                    <a16:creationId xmlns:a16="http://schemas.microsoft.com/office/drawing/2014/main" id="{399E70F5-EC90-E142-B624-77DF2E616B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2464827"/>
                <a:ext cx="101709" cy="101709"/>
              </a:xfrm>
              <a:custGeom>
                <a:avLst/>
                <a:gdLst>
                  <a:gd name="T0" fmla="*/ 11 w 23"/>
                  <a:gd name="T1" fmla="*/ 23 h 23"/>
                  <a:gd name="T2" fmla="*/ 11 w 23"/>
                  <a:gd name="T3" fmla="*/ 23 h 23"/>
                  <a:gd name="T4" fmla="*/ 23 w 23"/>
                  <a:gd name="T5" fmla="*/ 11 h 23"/>
                  <a:gd name="T6" fmla="*/ 11 w 23"/>
                  <a:gd name="T7" fmla="*/ 0 h 23"/>
                  <a:gd name="T8" fmla="*/ 0 w 23"/>
                  <a:gd name="T9" fmla="*/ 11 h 23"/>
                  <a:gd name="T10" fmla="*/ 6 w 23"/>
                  <a:gd name="T11" fmla="*/ 15 h 23"/>
                  <a:gd name="T12" fmla="*/ 11 w 2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23"/>
                      <a:pt x="23" y="17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2" y="12"/>
                      <a:pt x="4" y="13"/>
                      <a:pt x="6" y="15"/>
                    </a:cubicBezTo>
                    <a:cubicBezTo>
                      <a:pt x="8" y="17"/>
                      <a:pt x="10" y="20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0" name="Freeform: Shape 248">
                <a:extLst>
                  <a:ext uri="{FF2B5EF4-FFF2-40B4-BE49-F238E27FC236}">
                    <a16:creationId xmlns:a16="http://schemas.microsoft.com/office/drawing/2014/main" id="{3A89C50E-3BEE-0D4B-D65E-85743132A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68169" y="2434192"/>
                <a:ext cx="26959" cy="22057"/>
              </a:xfrm>
              <a:custGeom>
                <a:avLst/>
                <a:gdLst>
                  <a:gd name="T0" fmla="*/ 22 w 22"/>
                  <a:gd name="T1" fmla="*/ 18 h 18"/>
                  <a:gd name="T2" fmla="*/ 11 w 22"/>
                  <a:gd name="T3" fmla="*/ 0 h 18"/>
                  <a:gd name="T4" fmla="*/ 0 w 22"/>
                  <a:gd name="T5" fmla="*/ 18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lnTo>
                      <a:pt x="11" y="0"/>
                    </a:lnTo>
                    <a:lnTo>
                      <a:pt x="0" y="18"/>
                    </a:lnTo>
                    <a:lnTo>
                      <a:pt x="2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1" name="Freeform: Shape 249">
                <a:extLst>
                  <a:ext uri="{FF2B5EF4-FFF2-40B4-BE49-F238E27FC236}">
                    <a16:creationId xmlns:a16="http://schemas.microsoft.com/office/drawing/2014/main" id="{4A374025-BA72-B919-786F-6E8383AA44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39243" y="2500364"/>
                <a:ext cx="3676" cy="25734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2" name="Freeform: Shape 250">
                <a:extLst>
                  <a:ext uri="{FF2B5EF4-FFF2-40B4-BE49-F238E27FC236}">
                    <a16:creationId xmlns:a16="http://schemas.microsoft.com/office/drawing/2014/main" id="{3124D470-B84F-E549-86F2-FF7B4E91F7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10574" y="2500364"/>
                <a:ext cx="13480" cy="8578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3" name="Freeform: Shape 251">
                <a:extLst>
                  <a:ext uri="{FF2B5EF4-FFF2-40B4-BE49-F238E27FC236}">
                    <a16:creationId xmlns:a16="http://schemas.microsoft.com/office/drawing/2014/main" id="{7BE3B7F7-F83A-66FD-BFAE-3F2646CA5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456249"/>
                <a:ext cx="26959" cy="25734"/>
              </a:xfrm>
              <a:custGeom>
                <a:avLst/>
                <a:gdLst>
                  <a:gd name="T0" fmla="*/ 0 w 6"/>
                  <a:gd name="T1" fmla="*/ 2 h 6"/>
                  <a:gd name="T2" fmla="*/ 5 w 6"/>
                  <a:gd name="T3" fmla="*/ 6 h 6"/>
                  <a:gd name="T4" fmla="*/ 6 w 6"/>
                  <a:gd name="T5" fmla="*/ 2 h 6"/>
                  <a:gd name="T6" fmla="*/ 6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4" name="Freeform: Shape 252">
                <a:extLst>
                  <a:ext uri="{FF2B5EF4-FFF2-40B4-BE49-F238E27FC236}">
                    <a16:creationId xmlns:a16="http://schemas.microsoft.com/office/drawing/2014/main" id="{71E0266F-6603-C29D-DE8B-4BE0540420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544479"/>
                <a:ext cx="26959" cy="25734"/>
              </a:xfrm>
              <a:custGeom>
                <a:avLst/>
                <a:gdLst>
                  <a:gd name="T0" fmla="*/ 18 w 22"/>
                  <a:gd name="T1" fmla="*/ 0 h 21"/>
                  <a:gd name="T2" fmla="*/ 0 w 22"/>
                  <a:gd name="T3" fmla="*/ 18 h 21"/>
                  <a:gd name="T4" fmla="*/ 22 w 22"/>
                  <a:gd name="T5" fmla="*/ 21 h 21"/>
                  <a:gd name="T6" fmla="*/ 18 w 2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18" y="0"/>
                    </a:moveTo>
                    <a:lnTo>
                      <a:pt x="0" y="18"/>
                    </a:lnTo>
                    <a:lnTo>
                      <a:pt x="22" y="2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5" name="Freeform: Shape 253">
                <a:extLst>
                  <a:ext uri="{FF2B5EF4-FFF2-40B4-BE49-F238E27FC236}">
                    <a16:creationId xmlns:a16="http://schemas.microsoft.com/office/drawing/2014/main" id="{739748B6-BFCE-DAD5-72A0-F1CE1EC12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24054" y="2456249"/>
                <a:ext cx="26959" cy="25734"/>
              </a:xfrm>
              <a:custGeom>
                <a:avLst/>
                <a:gdLst>
                  <a:gd name="T0" fmla="*/ 7 w 22"/>
                  <a:gd name="T1" fmla="*/ 21 h 21"/>
                  <a:gd name="T2" fmla="*/ 22 w 22"/>
                  <a:gd name="T3" fmla="*/ 7 h 21"/>
                  <a:gd name="T4" fmla="*/ 0 w 22"/>
                  <a:gd name="T5" fmla="*/ 0 h 21"/>
                  <a:gd name="T6" fmla="*/ 7 w 2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22" y="7"/>
                    </a:lnTo>
                    <a:lnTo>
                      <a:pt x="0" y="0"/>
                    </a:lnTo>
                    <a:lnTo>
                      <a:pt x="7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6" name="Freeform: Shape 254">
                <a:extLst>
                  <a:ext uri="{FF2B5EF4-FFF2-40B4-BE49-F238E27FC236}">
                    <a16:creationId xmlns:a16="http://schemas.microsoft.com/office/drawing/2014/main" id="{70D88F11-A42E-C0B3-37A5-8DBA12A8CE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7443" y="2513844"/>
                <a:ext cx="221800" cy="136021"/>
              </a:xfrm>
              <a:custGeom>
                <a:avLst/>
                <a:gdLst>
                  <a:gd name="T0" fmla="*/ 41 w 50"/>
                  <a:gd name="T1" fmla="*/ 13 h 31"/>
                  <a:gd name="T2" fmla="*/ 40 w 50"/>
                  <a:gd name="T3" fmla="*/ 14 h 31"/>
                  <a:gd name="T4" fmla="*/ 36 w 50"/>
                  <a:gd name="T5" fmla="*/ 16 h 31"/>
                  <a:gd name="T6" fmla="*/ 35 w 50"/>
                  <a:gd name="T7" fmla="*/ 13 h 31"/>
                  <a:gd name="T8" fmla="*/ 35 w 50"/>
                  <a:gd name="T9" fmla="*/ 11 h 31"/>
                  <a:gd name="T10" fmla="*/ 26 w 50"/>
                  <a:gd name="T11" fmla="*/ 1 h 31"/>
                  <a:gd name="T12" fmla="*/ 24 w 50"/>
                  <a:gd name="T13" fmla="*/ 1 h 31"/>
                  <a:gd name="T14" fmla="*/ 20 w 50"/>
                  <a:gd name="T15" fmla="*/ 0 h 31"/>
                  <a:gd name="T16" fmla="*/ 19 w 50"/>
                  <a:gd name="T17" fmla="*/ 0 h 31"/>
                  <a:gd name="T18" fmla="*/ 5 w 50"/>
                  <a:gd name="T19" fmla="*/ 16 h 31"/>
                  <a:gd name="T20" fmla="*/ 5 w 50"/>
                  <a:gd name="T21" fmla="*/ 20 h 31"/>
                  <a:gd name="T22" fmla="*/ 0 w 50"/>
                  <a:gd name="T23" fmla="*/ 26 h 31"/>
                  <a:gd name="T24" fmla="*/ 5 w 50"/>
                  <a:gd name="T25" fmla="*/ 31 h 31"/>
                  <a:gd name="T26" fmla="*/ 20 w 50"/>
                  <a:gd name="T27" fmla="*/ 31 h 31"/>
                  <a:gd name="T28" fmla="*/ 21 w 50"/>
                  <a:gd name="T29" fmla="*/ 31 h 31"/>
                  <a:gd name="T30" fmla="*/ 41 w 50"/>
                  <a:gd name="T31" fmla="*/ 31 h 31"/>
                  <a:gd name="T32" fmla="*/ 50 w 50"/>
                  <a:gd name="T33" fmla="*/ 22 h 31"/>
                  <a:gd name="T34" fmla="*/ 41 w 50"/>
                  <a:gd name="T3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31">
                    <a:moveTo>
                      <a:pt x="41" y="13"/>
                    </a:moveTo>
                    <a:cubicBezTo>
                      <a:pt x="41" y="13"/>
                      <a:pt x="41" y="14"/>
                      <a:pt x="40" y="14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6" y="15"/>
                      <a:pt x="36" y="14"/>
                      <a:pt x="35" y="13"/>
                    </a:cubicBezTo>
                    <a:cubicBezTo>
                      <a:pt x="35" y="13"/>
                      <a:pt x="35" y="12"/>
                      <a:pt x="35" y="11"/>
                    </a:cubicBezTo>
                    <a:cubicBezTo>
                      <a:pt x="34" y="7"/>
                      <a:pt x="30" y="3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1" y="1"/>
                      <a:pt x="5" y="8"/>
                      <a:pt x="5" y="16"/>
                    </a:cubicBezTo>
                    <a:cubicBezTo>
                      <a:pt x="5" y="17"/>
                      <a:pt x="5" y="19"/>
                      <a:pt x="5" y="20"/>
                    </a:cubicBezTo>
                    <a:cubicBezTo>
                      <a:pt x="2" y="21"/>
                      <a:pt x="0" y="23"/>
                      <a:pt x="0" y="26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6" y="31"/>
                      <a:pt x="50" y="27"/>
                      <a:pt x="50" y="22"/>
                    </a:cubicBezTo>
                    <a:cubicBezTo>
                      <a:pt x="50" y="18"/>
                      <a:pt x="46" y="13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7" name="Freeform: Shape 255">
                <a:extLst>
                  <a:ext uri="{FF2B5EF4-FFF2-40B4-BE49-F238E27FC236}">
                    <a16:creationId xmlns:a16="http://schemas.microsoft.com/office/drawing/2014/main" id="{34046033-DA9F-E739-BB5C-358BB16E0B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56557" y="3361830"/>
                <a:ext cx="150726" cy="215673"/>
              </a:xfrm>
              <a:custGeom>
                <a:avLst/>
                <a:gdLst>
                  <a:gd name="T0" fmla="*/ 34 w 34"/>
                  <a:gd name="T1" fmla="*/ 49 h 49"/>
                  <a:gd name="T2" fmla="*/ 34 w 34"/>
                  <a:gd name="T3" fmla="*/ 21 h 49"/>
                  <a:gd name="T4" fmla="*/ 33 w 34"/>
                  <a:gd name="T5" fmla="*/ 13 h 49"/>
                  <a:gd name="T6" fmla="*/ 28 w 34"/>
                  <a:gd name="T7" fmla="*/ 7 h 49"/>
                  <a:gd name="T8" fmla="*/ 28 w 34"/>
                  <a:gd name="T9" fmla="*/ 2 h 49"/>
                  <a:gd name="T10" fmla="*/ 28 w 34"/>
                  <a:gd name="T11" fmla="*/ 0 h 49"/>
                  <a:gd name="T12" fmla="*/ 26 w 34"/>
                  <a:gd name="T13" fmla="*/ 0 h 49"/>
                  <a:gd name="T14" fmla="*/ 5 w 34"/>
                  <a:gd name="T15" fmla="*/ 0 h 49"/>
                  <a:gd name="T16" fmla="*/ 3 w 34"/>
                  <a:gd name="T17" fmla="*/ 0 h 49"/>
                  <a:gd name="T18" fmla="*/ 3 w 34"/>
                  <a:gd name="T19" fmla="*/ 2 h 49"/>
                  <a:gd name="T20" fmla="*/ 3 w 34"/>
                  <a:gd name="T21" fmla="*/ 7 h 49"/>
                  <a:gd name="T22" fmla="*/ 0 w 34"/>
                  <a:gd name="T23" fmla="*/ 9 h 49"/>
                  <a:gd name="T24" fmla="*/ 5 w 34"/>
                  <a:gd name="T25" fmla="*/ 17 h 49"/>
                  <a:gd name="T26" fmla="*/ 5 w 34"/>
                  <a:gd name="T27" fmla="*/ 6 h 49"/>
                  <a:gd name="T28" fmla="*/ 5 w 34"/>
                  <a:gd name="T29" fmla="*/ 6 h 49"/>
                  <a:gd name="T30" fmla="*/ 5 w 34"/>
                  <a:gd name="T31" fmla="*/ 6 h 49"/>
                  <a:gd name="T32" fmla="*/ 5 w 34"/>
                  <a:gd name="T33" fmla="*/ 2 h 49"/>
                  <a:gd name="T34" fmla="*/ 26 w 34"/>
                  <a:gd name="T35" fmla="*/ 2 h 49"/>
                  <a:gd name="T36" fmla="*/ 26 w 34"/>
                  <a:gd name="T37" fmla="*/ 6 h 49"/>
                  <a:gd name="T38" fmla="*/ 26 w 34"/>
                  <a:gd name="T39" fmla="*/ 34 h 49"/>
                  <a:gd name="T40" fmla="*/ 16 w 34"/>
                  <a:gd name="T41" fmla="*/ 24 h 49"/>
                  <a:gd name="T42" fmla="*/ 13 w 34"/>
                  <a:gd name="T43" fmla="*/ 26 h 49"/>
                  <a:gd name="T44" fmla="*/ 34 w 34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cubicBezTo>
                      <a:pt x="34" y="38"/>
                      <a:pt x="34" y="27"/>
                      <a:pt x="34" y="21"/>
                    </a:cubicBezTo>
                    <a:cubicBezTo>
                      <a:pt x="34" y="19"/>
                      <a:pt x="34" y="15"/>
                      <a:pt x="33" y="13"/>
                    </a:cubicBezTo>
                    <a:cubicBezTo>
                      <a:pt x="32" y="10"/>
                      <a:pt x="30" y="8"/>
                      <a:pt x="28" y="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0" y="9"/>
                    </a:cubicBezTo>
                    <a:cubicBezTo>
                      <a:pt x="2" y="12"/>
                      <a:pt x="3" y="14"/>
                      <a:pt x="5" y="1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34"/>
                      <a:pt x="26" y="42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8" name="Freeform: Shape 256">
                <a:extLst>
                  <a:ext uri="{FF2B5EF4-FFF2-40B4-BE49-F238E27FC236}">
                    <a16:creationId xmlns:a16="http://schemas.microsoft.com/office/drawing/2014/main" id="{336F54A4-DFD0-8A8C-9A7A-1202BB97F3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3383887"/>
                <a:ext cx="162980" cy="339439"/>
              </a:xfrm>
              <a:custGeom>
                <a:avLst/>
                <a:gdLst>
                  <a:gd name="T0" fmla="*/ 22 w 37"/>
                  <a:gd name="T1" fmla="*/ 66 h 77"/>
                  <a:gd name="T2" fmla="*/ 36 w 37"/>
                  <a:gd name="T3" fmla="*/ 74 h 77"/>
                  <a:gd name="T4" fmla="*/ 37 w 37"/>
                  <a:gd name="T5" fmla="*/ 74 h 77"/>
                  <a:gd name="T6" fmla="*/ 37 w 37"/>
                  <a:gd name="T7" fmla="*/ 16 h 77"/>
                  <a:gd name="T8" fmla="*/ 36 w 37"/>
                  <a:gd name="T9" fmla="*/ 8 h 77"/>
                  <a:gd name="T10" fmla="*/ 18 w 37"/>
                  <a:gd name="T11" fmla="*/ 0 h 77"/>
                  <a:gd name="T12" fmla="*/ 1 w 37"/>
                  <a:gd name="T13" fmla="*/ 8 h 77"/>
                  <a:gd name="T14" fmla="*/ 0 w 37"/>
                  <a:gd name="T15" fmla="*/ 16 h 77"/>
                  <a:gd name="T16" fmla="*/ 0 w 37"/>
                  <a:gd name="T17" fmla="*/ 46 h 77"/>
                  <a:gd name="T18" fmla="*/ 22 w 37"/>
                  <a:gd name="T19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77">
                    <a:moveTo>
                      <a:pt x="22" y="66"/>
                    </a:moveTo>
                    <a:cubicBezTo>
                      <a:pt x="29" y="66"/>
                      <a:pt x="34" y="69"/>
                      <a:pt x="36" y="74"/>
                    </a:cubicBezTo>
                    <a:cubicBezTo>
                      <a:pt x="37" y="77"/>
                      <a:pt x="37" y="77"/>
                      <a:pt x="37" y="74"/>
                    </a:cubicBezTo>
                    <a:cubicBezTo>
                      <a:pt x="37" y="62"/>
                      <a:pt x="37" y="28"/>
                      <a:pt x="37" y="16"/>
                    </a:cubicBezTo>
                    <a:cubicBezTo>
                      <a:pt x="37" y="14"/>
                      <a:pt x="37" y="10"/>
                      <a:pt x="36" y="8"/>
                    </a:cubicBezTo>
                    <a:cubicBezTo>
                      <a:pt x="34" y="1"/>
                      <a:pt x="27" y="0"/>
                      <a:pt x="18" y="0"/>
                    </a:cubicBezTo>
                    <a:cubicBezTo>
                      <a:pt x="10" y="0"/>
                      <a:pt x="3" y="1"/>
                      <a:pt x="1" y="8"/>
                    </a:cubicBezTo>
                    <a:cubicBezTo>
                      <a:pt x="0" y="10"/>
                      <a:pt x="0" y="14"/>
                      <a:pt x="0" y="1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53"/>
                      <a:pt x="15" y="60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9" name="Freeform: Shape 257">
                <a:extLst>
                  <a:ext uri="{FF2B5EF4-FFF2-40B4-BE49-F238E27FC236}">
                    <a16:creationId xmlns:a16="http://schemas.microsoft.com/office/drawing/2014/main" id="{203A4B60-6EC5-01BE-0FB9-3FEF6CC315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472117"/>
                <a:ext cx="25734" cy="91906"/>
              </a:xfrm>
              <a:custGeom>
                <a:avLst/>
                <a:gdLst>
                  <a:gd name="T0" fmla="*/ 6 w 6"/>
                  <a:gd name="T1" fmla="*/ 1 h 21"/>
                  <a:gd name="T2" fmla="*/ 3 w 6"/>
                  <a:gd name="T3" fmla="*/ 0 h 21"/>
                  <a:gd name="T4" fmla="*/ 3 w 6"/>
                  <a:gd name="T5" fmla="*/ 0 h 21"/>
                  <a:gd name="T6" fmla="*/ 0 w 6"/>
                  <a:gd name="T7" fmla="*/ 1 h 21"/>
                  <a:gd name="T8" fmla="*/ 0 w 6"/>
                  <a:gd name="T9" fmla="*/ 21 h 21"/>
                  <a:gd name="T10" fmla="*/ 6 w 6"/>
                  <a:gd name="T11" fmla="*/ 15 h 21"/>
                  <a:gd name="T12" fmla="*/ 6 w 6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6" y="1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19"/>
                      <a:pt x="4" y="17"/>
                      <a:pt x="6" y="15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0" name="Freeform: Shape 258">
                <a:extLst>
                  <a:ext uri="{FF2B5EF4-FFF2-40B4-BE49-F238E27FC236}">
                    <a16:creationId xmlns:a16="http://schemas.microsoft.com/office/drawing/2014/main" id="{E72F476A-834E-D2AB-1326-752C00869B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290756"/>
                <a:ext cx="25734" cy="17156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0 h 4"/>
                  <a:gd name="T8" fmla="*/ 0 w 6"/>
                  <a:gd name="T9" fmla="*/ 0 h 4"/>
                  <a:gd name="T10" fmla="*/ 0 w 6"/>
                  <a:gd name="T11" fmla="*/ 4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1" name="Freeform: Shape 259">
                <a:extLst>
                  <a:ext uri="{FF2B5EF4-FFF2-40B4-BE49-F238E27FC236}">
                    <a16:creationId xmlns:a16="http://schemas.microsoft.com/office/drawing/2014/main" id="{1F668FAE-51CC-4EAB-00BB-04AE3E4F1F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9274" y="3316489"/>
                <a:ext cx="243857" cy="177685"/>
              </a:xfrm>
              <a:custGeom>
                <a:avLst/>
                <a:gdLst>
                  <a:gd name="T0" fmla="*/ 31 w 55"/>
                  <a:gd name="T1" fmla="*/ 0 h 40"/>
                  <a:gd name="T2" fmla="*/ 29 w 55"/>
                  <a:gd name="T3" fmla="*/ 0 h 40"/>
                  <a:gd name="T4" fmla="*/ 29 w 55"/>
                  <a:gd name="T5" fmla="*/ 0 h 40"/>
                  <a:gd name="T6" fmla="*/ 25 w 55"/>
                  <a:gd name="T7" fmla="*/ 0 h 40"/>
                  <a:gd name="T8" fmla="*/ 0 w 55"/>
                  <a:gd name="T9" fmla="*/ 27 h 40"/>
                  <a:gd name="T10" fmla="*/ 2 w 55"/>
                  <a:gd name="T11" fmla="*/ 38 h 40"/>
                  <a:gd name="T12" fmla="*/ 3 w 55"/>
                  <a:gd name="T13" fmla="*/ 39 h 40"/>
                  <a:gd name="T14" fmla="*/ 5 w 55"/>
                  <a:gd name="T15" fmla="*/ 37 h 40"/>
                  <a:gd name="T16" fmla="*/ 12 w 55"/>
                  <a:gd name="T17" fmla="*/ 33 h 40"/>
                  <a:gd name="T18" fmla="*/ 12 w 55"/>
                  <a:gd name="T19" fmla="*/ 33 h 40"/>
                  <a:gd name="T20" fmla="*/ 19 w 55"/>
                  <a:gd name="T21" fmla="*/ 38 h 40"/>
                  <a:gd name="T22" fmla="*/ 20 w 55"/>
                  <a:gd name="T23" fmla="*/ 39 h 40"/>
                  <a:gd name="T24" fmla="*/ 21 w 55"/>
                  <a:gd name="T25" fmla="*/ 38 h 40"/>
                  <a:gd name="T26" fmla="*/ 25 w 55"/>
                  <a:gd name="T27" fmla="*/ 34 h 40"/>
                  <a:gd name="T28" fmla="*/ 28 w 55"/>
                  <a:gd name="T29" fmla="*/ 33 h 40"/>
                  <a:gd name="T30" fmla="*/ 28 w 55"/>
                  <a:gd name="T31" fmla="*/ 33 h 40"/>
                  <a:gd name="T32" fmla="*/ 31 w 55"/>
                  <a:gd name="T33" fmla="*/ 34 h 40"/>
                  <a:gd name="T34" fmla="*/ 36 w 55"/>
                  <a:gd name="T35" fmla="*/ 38 h 40"/>
                  <a:gd name="T36" fmla="*/ 36 w 55"/>
                  <a:gd name="T37" fmla="*/ 40 h 40"/>
                  <a:gd name="T38" fmla="*/ 37 w 55"/>
                  <a:gd name="T39" fmla="*/ 38 h 40"/>
                  <a:gd name="T40" fmla="*/ 44 w 55"/>
                  <a:gd name="T41" fmla="*/ 34 h 40"/>
                  <a:gd name="T42" fmla="*/ 44 w 55"/>
                  <a:gd name="T43" fmla="*/ 34 h 40"/>
                  <a:gd name="T44" fmla="*/ 45 w 55"/>
                  <a:gd name="T45" fmla="*/ 34 h 40"/>
                  <a:gd name="T46" fmla="*/ 55 w 55"/>
                  <a:gd name="T47" fmla="*/ 20 h 40"/>
                  <a:gd name="T48" fmla="*/ 31 w 55"/>
                  <a:gd name="T4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40">
                    <a:moveTo>
                      <a:pt x="31" y="0"/>
                    </a:move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11" y="2"/>
                      <a:pt x="1" y="13"/>
                      <a:pt x="0" y="27"/>
                    </a:cubicBezTo>
                    <a:cubicBezTo>
                      <a:pt x="0" y="31"/>
                      <a:pt x="1" y="34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8"/>
                      <a:pt x="5" y="37"/>
                    </a:cubicBezTo>
                    <a:cubicBezTo>
                      <a:pt x="6" y="35"/>
                      <a:pt x="9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3"/>
                      <a:pt x="18" y="35"/>
                      <a:pt x="19" y="38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2" y="36"/>
                      <a:pt x="23" y="35"/>
                      <a:pt x="25" y="34"/>
                    </a:cubicBezTo>
                    <a:cubicBezTo>
                      <a:pt x="26" y="34"/>
                      <a:pt x="27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1" y="34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6" y="39"/>
                      <a:pt x="36" y="40"/>
                      <a:pt x="36" y="40"/>
                    </a:cubicBezTo>
                    <a:cubicBezTo>
                      <a:pt x="37" y="40"/>
                      <a:pt x="37" y="39"/>
                      <a:pt x="37" y="38"/>
                    </a:cubicBezTo>
                    <a:cubicBezTo>
                      <a:pt x="39" y="36"/>
                      <a:pt x="41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29"/>
                      <a:pt x="52" y="25"/>
                      <a:pt x="55" y="20"/>
                    </a:cubicBezTo>
                    <a:cubicBezTo>
                      <a:pt x="52" y="9"/>
                      <a:pt x="43" y="1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2" name="Freeform: Shape 260">
                <a:extLst>
                  <a:ext uri="{FF2B5EF4-FFF2-40B4-BE49-F238E27FC236}">
                    <a16:creationId xmlns:a16="http://schemas.microsoft.com/office/drawing/2014/main" id="{A9CD3BAB-03BA-A7AA-E573-0CDC4AF3D9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5964" y="1228386"/>
                <a:ext cx="322284" cy="256111"/>
              </a:xfrm>
              <a:custGeom>
                <a:avLst/>
                <a:gdLst>
                  <a:gd name="T0" fmla="*/ 71 w 73"/>
                  <a:gd name="T1" fmla="*/ 14 h 58"/>
                  <a:gd name="T2" fmla="*/ 57 w 73"/>
                  <a:gd name="T3" fmla="*/ 20 h 58"/>
                  <a:gd name="T4" fmla="*/ 51 w 73"/>
                  <a:gd name="T5" fmla="*/ 20 h 58"/>
                  <a:gd name="T6" fmla="*/ 48 w 73"/>
                  <a:gd name="T7" fmla="*/ 13 h 58"/>
                  <a:gd name="T8" fmla="*/ 52 w 73"/>
                  <a:gd name="T9" fmla="*/ 9 h 58"/>
                  <a:gd name="T10" fmla="*/ 67 w 73"/>
                  <a:gd name="T11" fmla="*/ 3 h 58"/>
                  <a:gd name="T12" fmla="*/ 51 w 73"/>
                  <a:gd name="T13" fmla="*/ 1 h 58"/>
                  <a:gd name="T14" fmla="*/ 50 w 73"/>
                  <a:gd name="T15" fmla="*/ 3 h 58"/>
                  <a:gd name="T16" fmla="*/ 43 w 73"/>
                  <a:gd name="T17" fmla="*/ 13 h 58"/>
                  <a:gd name="T18" fmla="*/ 44 w 73"/>
                  <a:gd name="T19" fmla="*/ 2 h 58"/>
                  <a:gd name="T20" fmla="*/ 38 w 73"/>
                  <a:gd name="T21" fmla="*/ 1 h 58"/>
                  <a:gd name="T22" fmla="*/ 34 w 73"/>
                  <a:gd name="T23" fmla="*/ 7 h 58"/>
                  <a:gd name="T24" fmla="*/ 27 w 73"/>
                  <a:gd name="T25" fmla="*/ 10 h 58"/>
                  <a:gd name="T26" fmla="*/ 23 w 73"/>
                  <a:gd name="T27" fmla="*/ 3 h 58"/>
                  <a:gd name="T28" fmla="*/ 22 w 73"/>
                  <a:gd name="T29" fmla="*/ 3 h 58"/>
                  <a:gd name="T30" fmla="*/ 19 w 73"/>
                  <a:gd name="T31" fmla="*/ 7 h 58"/>
                  <a:gd name="T32" fmla="*/ 17 w 73"/>
                  <a:gd name="T33" fmla="*/ 13 h 58"/>
                  <a:gd name="T34" fmla="*/ 25 w 73"/>
                  <a:gd name="T35" fmla="*/ 20 h 58"/>
                  <a:gd name="T36" fmla="*/ 14 w 73"/>
                  <a:gd name="T37" fmla="*/ 18 h 58"/>
                  <a:gd name="T38" fmla="*/ 4 w 73"/>
                  <a:gd name="T39" fmla="*/ 11 h 58"/>
                  <a:gd name="T40" fmla="*/ 0 w 73"/>
                  <a:gd name="T41" fmla="*/ 20 h 58"/>
                  <a:gd name="T42" fmla="*/ 1 w 73"/>
                  <a:gd name="T43" fmla="*/ 30 h 58"/>
                  <a:gd name="T44" fmla="*/ 16 w 73"/>
                  <a:gd name="T45" fmla="*/ 24 h 58"/>
                  <a:gd name="T46" fmla="*/ 22 w 73"/>
                  <a:gd name="T47" fmla="*/ 24 h 58"/>
                  <a:gd name="T48" fmla="*/ 24 w 73"/>
                  <a:gd name="T49" fmla="*/ 31 h 58"/>
                  <a:gd name="T50" fmla="*/ 20 w 73"/>
                  <a:gd name="T51" fmla="*/ 35 h 58"/>
                  <a:gd name="T52" fmla="*/ 6 w 73"/>
                  <a:gd name="T53" fmla="*/ 41 h 58"/>
                  <a:gd name="T54" fmla="*/ 12 w 73"/>
                  <a:gd name="T55" fmla="*/ 49 h 58"/>
                  <a:gd name="T56" fmla="*/ 22 w 73"/>
                  <a:gd name="T57" fmla="*/ 53 h 58"/>
                  <a:gd name="T58" fmla="*/ 23 w 73"/>
                  <a:gd name="T59" fmla="*/ 41 h 58"/>
                  <a:gd name="T60" fmla="*/ 30 w 73"/>
                  <a:gd name="T61" fmla="*/ 31 h 58"/>
                  <a:gd name="T62" fmla="*/ 29 w 73"/>
                  <a:gd name="T63" fmla="*/ 42 h 58"/>
                  <a:gd name="T64" fmla="*/ 34 w 73"/>
                  <a:gd name="T65" fmla="*/ 45 h 58"/>
                  <a:gd name="T66" fmla="*/ 34 w 73"/>
                  <a:gd name="T67" fmla="*/ 51 h 58"/>
                  <a:gd name="T68" fmla="*/ 38 w 73"/>
                  <a:gd name="T69" fmla="*/ 51 h 58"/>
                  <a:gd name="T70" fmla="*/ 38 w 73"/>
                  <a:gd name="T71" fmla="*/ 45 h 58"/>
                  <a:gd name="T72" fmla="*/ 44 w 73"/>
                  <a:gd name="T73" fmla="*/ 42 h 58"/>
                  <a:gd name="T74" fmla="*/ 43 w 73"/>
                  <a:gd name="T75" fmla="*/ 31 h 58"/>
                  <a:gd name="T76" fmla="*/ 50 w 73"/>
                  <a:gd name="T77" fmla="*/ 41 h 58"/>
                  <a:gd name="T78" fmla="*/ 51 w 73"/>
                  <a:gd name="T79" fmla="*/ 53 h 58"/>
                  <a:gd name="T80" fmla="*/ 61 w 73"/>
                  <a:gd name="T81" fmla="*/ 49 h 58"/>
                  <a:gd name="T82" fmla="*/ 67 w 73"/>
                  <a:gd name="T83" fmla="*/ 41 h 58"/>
                  <a:gd name="T84" fmla="*/ 52 w 73"/>
                  <a:gd name="T85" fmla="*/ 35 h 58"/>
                  <a:gd name="T86" fmla="*/ 48 w 73"/>
                  <a:gd name="T87" fmla="*/ 31 h 58"/>
                  <a:gd name="T88" fmla="*/ 51 w 73"/>
                  <a:gd name="T89" fmla="*/ 24 h 58"/>
                  <a:gd name="T90" fmla="*/ 57 w 73"/>
                  <a:gd name="T91" fmla="*/ 24 h 58"/>
                  <a:gd name="T92" fmla="*/ 71 w 73"/>
                  <a:gd name="T93" fmla="*/ 30 h 58"/>
                  <a:gd name="T94" fmla="*/ 73 w 73"/>
                  <a:gd name="T95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58">
                    <a:moveTo>
                      <a:pt x="73" y="20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4" y="0"/>
                      <a:pt x="51" y="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2"/>
                      <a:pt x="40" y="11"/>
                      <a:pt x="38" y="1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1" y="12"/>
                      <a:pt x="30" y="13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6" y="4"/>
                      <a:pt x="11" y="5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7"/>
                      <a:pt x="26" y="18"/>
                      <a:pt x="25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2"/>
                      <a:pt x="33" y="33"/>
                      <a:pt x="34" y="3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0" y="33"/>
                      <a:pt x="41" y="32"/>
                      <a:pt x="43" y="3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7" y="26"/>
                      <a:pt x="47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3" name="Freeform: Shape 261">
                <a:extLst>
                  <a:ext uri="{FF2B5EF4-FFF2-40B4-BE49-F238E27FC236}">
                    <a16:creationId xmlns:a16="http://schemas.microsoft.com/office/drawing/2014/main" id="{CA961D97-EFBD-F862-986D-23FB34873A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0536" y="2283466"/>
                <a:ext cx="259787" cy="256111"/>
              </a:xfrm>
              <a:custGeom>
                <a:avLst/>
                <a:gdLst>
                  <a:gd name="T0" fmla="*/ 52 w 59"/>
                  <a:gd name="T1" fmla="*/ 41 h 58"/>
                  <a:gd name="T2" fmla="*/ 55 w 59"/>
                  <a:gd name="T3" fmla="*/ 44 h 58"/>
                  <a:gd name="T4" fmla="*/ 48 w 59"/>
                  <a:gd name="T5" fmla="*/ 52 h 58"/>
                  <a:gd name="T6" fmla="*/ 45 w 59"/>
                  <a:gd name="T7" fmla="*/ 49 h 58"/>
                  <a:gd name="T8" fmla="*/ 37 w 59"/>
                  <a:gd name="T9" fmla="*/ 53 h 58"/>
                  <a:gd name="T10" fmla="*/ 37 w 59"/>
                  <a:gd name="T11" fmla="*/ 58 h 58"/>
                  <a:gd name="T12" fmla="*/ 29 w 59"/>
                  <a:gd name="T13" fmla="*/ 58 h 58"/>
                  <a:gd name="T14" fmla="*/ 29 w 59"/>
                  <a:gd name="T15" fmla="*/ 46 h 58"/>
                  <a:gd name="T16" fmla="*/ 42 w 59"/>
                  <a:gd name="T17" fmla="*/ 40 h 58"/>
                  <a:gd name="T18" fmla="*/ 40 w 59"/>
                  <a:gd name="T19" fmla="*/ 16 h 58"/>
                  <a:gd name="T20" fmla="*/ 40 w 59"/>
                  <a:gd name="T21" fmla="*/ 16 h 58"/>
                  <a:gd name="T22" fmla="*/ 34 w 59"/>
                  <a:gd name="T23" fmla="*/ 13 h 58"/>
                  <a:gd name="T24" fmla="*/ 29 w 59"/>
                  <a:gd name="T25" fmla="*/ 12 h 58"/>
                  <a:gd name="T26" fmla="*/ 29 w 59"/>
                  <a:gd name="T27" fmla="*/ 0 h 58"/>
                  <a:gd name="T28" fmla="*/ 32 w 59"/>
                  <a:gd name="T29" fmla="*/ 0 h 58"/>
                  <a:gd name="T30" fmla="*/ 33 w 59"/>
                  <a:gd name="T31" fmla="*/ 4 h 58"/>
                  <a:gd name="T32" fmla="*/ 41 w 59"/>
                  <a:gd name="T33" fmla="*/ 7 h 58"/>
                  <a:gd name="T34" fmla="*/ 44 w 59"/>
                  <a:gd name="T35" fmla="*/ 3 h 58"/>
                  <a:gd name="T36" fmla="*/ 52 w 59"/>
                  <a:gd name="T37" fmla="*/ 10 h 58"/>
                  <a:gd name="T38" fmla="*/ 49 w 59"/>
                  <a:gd name="T39" fmla="*/ 14 h 58"/>
                  <a:gd name="T40" fmla="*/ 53 w 59"/>
                  <a:gd name="T41" fmla="*/ 22 h 58"/>
                  <a:gd name="T42" fmla="*/ 58 w 59"/>
                  <a:gd name="T43" fmla="*/ 21 h 58"/>
                  <a:gd name="T44" fmla="*/ 59 w 59"/>
                  <a:gd name="T45" fmla="*/ 32 h 58"/>
                  <a:gd name="T46" fmla="*/ 54 w 59"/>
                  <a:gd name="T47" fmla="*/ 32 h 58"/>
                  <a:gd name="T48" fmla="*/ 52 w 59"/>
                  <a:gd name="T49" fmla="*/ 41 h 58"/>
                  <a:gd name="T50" fmla="*/ 29 w 59"/>
                  <a:gd name="T51" fmla="*/ 58 h 58"/>
                  <a:gd name="T52" fmla="*/ 26 w 59"/>
                  <a:gd name="T53" fmla="*/ 58 h 58"/>
                  <a:gd name="T54" fmla="*/ 26 w 59"/>
                  <a:gd name="T55" fmla="*/ 54 h 58"/>
                  <a:gd name="T56" fmla="*/ 18 w 59"/>
                  <a:gd name="T57" fmla="*/ 51 h 58"/>
                  <a:gd name="T58" fmla="*/ 15 w 59"/>
                  <a:gd name="T59" fmla="*/ 55 h 58"/>
                  <a:gd name="T60" fmla="*/ 7 w 59"/>
                  <a:gd name="T61" fmla="*/ 48 h 58"/>
                  <a:gd name="T62" fmla="*/ 9 w 59"/>
                  <a:gd name="T63" fmla="*/ 45 h 58"/>
                  <a:gd name="T64" fmla="*/ 5 w 59"/>
                  <a:gd name="T65" fmla="*/ 37 h 58"/>
                  <a:gd name="T66" fmla="*/ 1 w 59"/>
                  <a:gd name="T67" fmla="*/ 37 h 58"/>
                  <a:gd name="T68" fmla="*/ 0 w 59"/>
                  <a:gd name="T69" fmla="*/ 26 h 58"/>
                  <a:gd name="T70" fmla="*/ 4 w 59"/>
                  <a:gd name="T71" fmla="*/ 26 h 58"/>
                  <a:gd name="T72" fmla="*/ 7 w 59"/>
                  <a:gd name="T73" fmla="*/ 17 h 58"/>
                  <a:gd name="T74" fmla="*/ 4 w 59"/>
                  <a:gd name="T75" fmla="*/ 15 h 58"/>
                  <a:gd name="T76" fmla="*/ 11 w 59"/>
                  <a:gd name="T77" fmla="*/ 6 h 58"/>
                  <a:gd name="T78" fmla="*/ 14 w 59"/>
                  <a:gd name="T79" fmla="*/ 9 h 58"/>
                  <a:gd name="T80" fmla="*/ 22 w 59"/>
                  <a:gd name="T81" fmla="*/ 5 h 58"/>
                  <a:gd name="T82" fmla="*/ 21 w 59"/>
                  <a:gd name="T83" fmla="*/ 1 h 58"/>
                  <a:gd name="T84" fmla="*/ 29 w 59"/>
                  <a:gd name="T85" fmla="*/ 0 h 58"/>
                  <a:gd name="T86" fmla="*/ 29 w 59"/>
                  <a:gd name="T87" fmla="*/ 12 h 58"/>
                  <a:gd name="T88" fmla="*/ 16 w 59"/>
                  <a:gd name="T89" fmla="*/ 18 h 58"/>
                  <a:gd name="T90" fmla="*/ 18 w 59"/>
                  <a:gd name="T91" fmla="*/ 42 h 58"/>
                  <a:gd name="T92" fmla="*/ 24 w 59"/>
                  <a:gd name="T93" fmla="*/ 45 h 58"/>
                  <a:gd name="T94" fmla="*/ 29 w 59"/>
                  <a:gd name="T95" fmla="*/ 46 h 58"/>
                  <a:gd name="T96" fmla="*/ 29 w 59"/>
                  <a:gd name="T9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58">
                    <a:moveTo>
                      <a:pt x="52" y="41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51"/>
                      <a:pt x="40" y="52"/>
                      <a:pt x="37" y="5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4" y="46"/>
                      <a:pt x="39" y="44"/>
                      <a:pt x="42" y="40"/>
                    </a:cubicBezTo>
                    <a:cubicBezTo>
                      <a:pt x="48" y="33"/>
                      <a:pt x="47" y="22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8" y="15"/>
                      <a:pt x="36" y="14"/>
                      <a:pt x="34" y="13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6" y="4"/>
                      <a:pt x="38" y="5"/>
                      <a:pt x="41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6"/>
                      <a:pt x="53" y="19"/>
                      <a:pt x="53" y="22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5"/>
                      <a:pt x="53" y="38"/>
                      <a:pt x="52" y="41"/>
                    </a:cubicBezTo>
                    <a:close/>
                    <a:moveTo>
                      <a:pt x="29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3" y="54"/>
                      <a:pt x="20" y="53"/>
                      <a:pt x="18" y="5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2"/>
                      <a:pt x="6" y="40"/>
                      <a:pt x="5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3"/>
                      <a:pt x="6" y="20"/>
                      <a:pt x="7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9" y="6"/>
                      <a:pt x="22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2"/>
                      <a:pt x="20" y="14"/>
                      <a:pt x="16" y="18"/>
                    </a:cubicBezTo>
                    <a:cubicBezTo>
                      <a:pt x="10" y="25"/>
                      <a:pt x="11" y="36"/>
                      <a:pt x="18" y="42"/>
                    </a:cubicBezTo>
                    <a:cubicBezTo>
                      <a:pt x="20" y="44"/>
                      <a:pt x="22" y="45"/>
                      <a:pt x="24" y="45"/>
                    </a:cubicBezTo>
                    <a:cubicBezTo>
                      <a:pt x="26" y="46"/>
                      <a:pt x="28" y="46"/>
                      <a:pt x="29" y="46"/>
                    </a:cubicBezTo>
                    <a:lnTo>
                      <a:pt x="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4" name="Freeform: Shape 262">
                <a:extLst>
                  <a:ext uri="{FF2B5EF4-FFF2-40B4-BE49-F238E27FC236}">
                    <a16:creationId xmlns:a16="http://schemas.microsoft.com/office/drawing/2014/main" id="{3FAA784E-FB3E-DD7D-B340-1988FA7894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5347" y="2729517"/>
                <a:ext cx="13480" cy="22057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1 h 5"/>
                  <a:gd name="T4" fmla="*/ 0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5" name="Freeform: Shape 263">
                <a:extLst>
                  <a:ext uri="{FF2B5EF4-FFF2-40B4-BE49-F238E27FC236}">
                    <a16:creationId xmlns:a16="http://schemas.microsoft.com/office/drawing/2014/main" id="{5AE218CA-50DC-53ED-2DC8-6EF2B1F57C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0445" y="2671922"/>
                <a:ext cx="49017" cy="53918"/>
              </a:xfrm>
              <a:custGeom>
                <a:avLst/>
                <a:gdLst>
                  <a:gd name="T0" fmla="*/ 5 w 11"/>
                  <a:gd name="T1" fmla="*/ 12 h 12"/>
                  <a:gd name="T2" fmla="*/ 6 w 11"/>
                  <a:gd name="T3" fmla="*/ 12 h 12"/>
                  <a:gd name="T4" fmla="*/ 6 w 11"/>
                  <a:gd name="T5" fmla="*/ 12 h 12"/>
                  <a:gd name="T6" fmla="*/ 11 w 11"/>
                  <a:gd name="T7" fmla="*/ 6 h 12"/>
                  <a:gd name="T8" fmla="*/ 11 w 11"/>
                  <a:gd name="T9" fmla="*/ 6 h 12"/>
                  <a:gd name="T10" fmla="*/ 11 w 11"/>
                  <a:gd name="T11" fmla="*/ 5 h 12"/>
                  <a:gd name="T12" fmla="*/ 5 w 11"/>
                  <a:gd name="T13" fmla="*/ 0 h 12"/>
                  <a:gd name="T14" fmla="*/ 4 w 11"/>
                  <a:gd name="T15" fmla="*/ 0 h 12"/>
                  <a:gd name="T16" fmla="*/ 0 w 11"/>
                  <a:gd name="T17" fmla="*/ 3 h 12"/>
                  <a:gd name="T18" fmla="*/ 1 w 11"/>
                  <a:gd name="T19" fmla="*/ 9 h 12"/>
                  <a:gd name="T20" fmla="*/ 5 w 11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1"/>
                      <a:pt x="11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3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6" name="Freeform: Shape 264">
                <a:extLst>
                  <a:ext uri="{FF2B5EF4-FFF2-40B4-BE49-F238E27FC236}">
                    <a16:creationId xmlns:a16="http://schemas.microsoft.com/office/drawing/2014/main" id="{8D5684AC-B0DA-F08B-6A0F-EE838FEA21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93577" y="2712361"/>
                <a:ext cx="96808" cy="91906"/>
              </a:xfrm>
              <a:custGeom>
                <a:avLst/>
                <a:gdLst>
                  <a:gd name="T0" fmla="*/ 12 w 22"/>
                  <a:gd name="T1" fmla="*/ 21 h 21"/>
                  <a:gd name="T2" fmla="*/ 22 w 22"/>
                  <a:gd name="T3" fmla="*/ 21 h 21"/>
                  <a:gd name="T4" fmla="*/ 6 w 22"/>
                  <a:gd name="T5" fmla="*/ 0 h 21"/>
                  <a:gd name="T6" fmla="*/ 0 w 22"/>
                  <a:gd name="T7" fmla="*/ 5 h 21"/>
                  <a:gd name="T8" fmla="*/ 12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2" y="5"/>
                      <a:pt x="0" y="5"/>
                    </a:cubicBezTo>
                    <a:lnTo>
                      <a:pt x="12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7" name="Freeform: Shape 265">
                <a:extLst>
                  <a:ext uri="{FF2B5EF4-FFF2-40B4-BE49-F238E27FC236}">
                    <a16:creationId xmlns:a16="http://schemas.microsoft.com/office/drawing/2014/main" id="{09B4EAFC-528A-80C4-019A-7A92C9BF25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58040" y="2671922"/>
                <a:ext cx="52693" cy="53918"/>
              </a:xfrm>
              <a:custGeom>
                <a:avLst/>
                <a:gdLst>
                  <a:gd name="T0" fmla="*/ 8 w 12"/>
                  <a:gd name="T1" fmla="*/ 0 h 12"/>
                  <a:gd name="T2" fmla="*/ 6 w 12"/>
                  <a:gd name="T3" fmla="*/ 0 h 12"/>
                  <a:gd name="T4" fmla="*/ 1 w 12"/>
                  <a:gd name="T5" fmla="*/ 5 h 12"/>
                  <a:gd name="T6" fmla="*/ 1 w 12"/>
                  <a:gd name="T7" fmla="*/ 6 h 12"/>
                  <a:gd name="T8" fmla="*/ 1 w 12"/>
                  <a:gd name="T9" fmla="*/ 6 h 12"/>
                  <a:gd name="T10" fmla="*/ 5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12 w 12"/>
                  <a:gd name="T17" fmla="*/ 7 h 12"/>
                  <a:gd name="T18" fmla="*/ 12 w 12"/>
                  <a:gd name="T19" fmla="*/ 7 h 12"/>
                  <a:gd name="T20" fmla="*/ 8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0"/>
                      <a:pt x="1" y="2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1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4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8" name="Freeform: Shape 266">
                <a:extLst>
                  <a:ext uri="{FF2B5EF4-FFF2-40B4-BE49-F238E27FC236}">
                    <a16:creationId xmlns:a16="http://schemas.microsoft.com/office/drawing/2014/main" id="{CED25A59-E94B-3556-CFEA-7FB41538A6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13925" y="2814070"/>
                <a:ext cx="220574" cy="180136"/>
              </a:xfrm>
              <a:custGeom>
                <a:avLst/>
                <a:gdLst>
                  <a:gd name="T0" fmla="*/ 9 w 50"/>
                  <a:gd name="T1" fmla="*/ 41 h 41"/>
                  <a:gd name="T2" fmla="*/ 39 w 50"/>
                  <a:gd name="T3" fmla="*/ 41 h 41"/>
                  <a:gd name="T4" fmla="*/ 50 w 50"/>
                  <a:gd name="T5" fmla="*/ 0 h 41"/>
                  <a:gd name="T6" fmla="*/ 41 w 50"/>
                  <a:gd name="T7" fmla="*/ 0 h 41"/>
                  <a:gd name="T8" fmla="*/ 31 w 50"/>
                  <a:gd name="T9" fmla="*/ 0 h 41"/>
                  <a:gd name="T10" fmla="*/ 0 w 50"/>
                  <a:gd name="T11" fmla="*/ 0 h 41"/>
                  <a:gd name="T12" fmla="*/ 9 w 5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1">
                    <a:moveTo>
                      <a:pt x="9" y="41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5" y="28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9" name="Freeform: Shape 267">
                <a:extLst>
                  <a:ext uri="{FF2B5EF4-FFF2-40B4-BE49-F238E27FC236}">
                    <a16:creationId xmlns:a16="http://schemas.microsoft.com/office/drawing/2014/main" id="{FCDA62FF-2141-F078-5576-236D48B1D2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35824" y="2010199"/>
                <a:ext cx="88230" cy="88230"/>
              </a:xfrm>
              <a:custGeom>
                <a:avLst/>
                <a:gdLst>
                  <a:gd name="T0" fmla="*/ 17 w 20"/>
                  <a:gd name="T1" fmla="*/ 0 h 20"/>
                  <a:gd name="T2" fmla="*/ 9 w 20"/>
                  <a:gd name="T3" fmla="*/ 0 h 20"/>
                  <a:gd name="T4" fmla="*/ 0 w 20"/>
                  <a:gd name="T5" fmla="*/ 9 h 20"/>
                  <a:gd name="T6" fmla="*/ 0 w 20"/>
                  <a:gd name="T7" fmla="*/ 20 h 20"/>
                  <a:gd name="T8" fmla="*/ 7 w 20"/>
                  <a:gd name="T9" fmla="*/ 20 h 20"/>
                  <a:gd name="T10" fmla="*/ 7 w 20"/>
                  <a:gd name="T11" fmla="*/ 9 h 20"/>
                  <a:gd name="T12" fmla="*/ 9 w 20"/>
                  <a:gd name="T13" fmla="*/ 7 h 20"/>
                  <a:gd name="T14" fmla="*/ 20 w 20"/>
                  <a:gd name="T15" fmla="*/ 7 h 20"/>
                  <a:gd name="T16" fmla="*/ 17 w 2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8" y="2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0" name="Freeform: Shape 268">
                <a:extLst>
                  <a:ext uri="{FF2B5EF4-FFF2-40B4-BE49-F238E27FC236}">
                    <a16:creationId xmlns:a16="http://schemas.microsoft.com/office/drawing/2014/main" id="{DA7B0BFC-B180-796B-215C-9F8A1FB805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2142544"/>
                <a:ext cx="198517" cy="149500"/>
              </a:xfrm>
              <a:custGeom>
                <a:avLst/>
                <a:gdLst>
                  <a:gd name="T0" fmla="*/ 35 w 45"/>
                  <a:gd name="T1" fmla="*/ 0 h 34"/>
                  <a:gd name="T2" fmla="*/ 29 w 45"/>
                  <a:gd name="T3" fmla="*/ 0 h 34"/>
                  <a:gd name="T4" fmla="*/ 29 w 45"/>
                  <a:gd name="T5" fmla="*/ 9 h 34"/>
                  <a:gd name="T6" fmla="*/ 34 w 45"/>
                  <a:gd name="T7" fmla="*/ 15 h 34"/>
                  <a:gd name="T8" fmla="*/ 31 w 45"/>
                  <a:gd name="T9" fmla="*/ 19 h 34"/>
                  <a:gd name="T10" fmla="*/ 31 w 45"/>
                  <a:gd name="T11" fmla="*/ 19 h 34"/>
                  <a:gd name="T12" fmla="*/ 31 w 45"/>
                  <a:gd name="T13" fmla="*/ 27 h 34"/>
                  <a:gd name="T14" fmla="*/ 29 w 45"/>
                  <a:gd name="T15" fmla="*/ 27 h 34"/>
                  <a:gd name="T16" fmla="*/ 29 w 45"/>
                  <a:gd name="T17" fmla="*/ 34 h 34"/>
                  <a:gd name="T18" fmla="*/ 45 w 45"/>
                  <a:gd name="T19" fmla="*/ 34 h 34"/>
                  <a:gd name="T20" fmla="*/ 35 w 45"/>
                  <a:gd name="T21" fmla="*/ 0 h 34"/>
                  <a:gd name="T22" fmla="*/ 29 w 45"/>
                  <a:gd name="T23" fmla="*/ 0 h 34"/>
                  <a:gd name="T24" fmla="*/ 0 w 45"/>
                  <a:gd name="T25" fmla="*/ 0 h 34"/>
                  <a:gd name="T26" fmla="*/ 0 w 45"/>
                  <a:gd name="T27" fmla="*/ 34 h 34"/>
                  <a:gd name="T28" fmla="*/ 29 w 45"/>
                  <a:gd name="T29" fmla="*/ 34 h 34"/>
                  <a:gd name="T30" fmla="*/ 29 w 45"/>
                  <a:gd name="T31" fmla="*/ 27 h 34"/>
                  <a:gd name="T32" fmla="*/ 27 w 45"/>
                  <a:gd name="T33" fmla="*/ 27 h 34"/>
                  <a:gd name="T34" fmla="*/ 27 w 45"/>
                  <a:gd name="T35" fmla="*/ 19 h 34"/>
                  <a:gd name="T36" fmla="*/ 24 w 45"/>
                  <a:gd name="T37" fmla="*/ 15 h 34"/>
                  <a:gd name="T38" fmla="*/ 29 w 45"/>
                  <a:gd name="T39" fmla="*/ 9 h 34"/>
                  <a:gd name="T40" fmla="*/ 29 w 45"/>
                  <a:gd name="T41" fmla="*/ 9 h 34"/>
                  <a:gd name="T42" fmla="*/ 29 w 45"/>
                  <a:gd name="T4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4">
                    <a:moveTo>
                      <a:pt x="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34" y="12"/>
                      <a:pt x="34" y="15"/>
                    </a:cubicBezTo>
                    <a:cubicBezTo>
                      <a:pt x="34" y="17"/>
                      <a:pt x="33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22"/>
                      <a:pt x="39" y="11"/>
                      <a:pt x="35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9"/>
                      <a:pt x="24" y="17"/>
                      <a:pt x="24" y="15"/>
                    </a:cubicBezTo>
                    <a:cubicBezTo>
                      <a:pt x="24" y="12"/>
                      <a:pt x="26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1" name="Freeform: Shape 269">
                <a:extLst>
                  <a:ext uri="{FF2B5EF4-FFF2-40B4-BE49-F238E27FC236}">
                    <a16:creationId xmlns:a16="http://schemas.microsoft.com/office/drawing/2014/main" id="{C8D6EC96-ACF6-A4DB-4A13-E24B5F794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537190"/>
                <a:ext cx="155627" cy="66172"/>
              </a:xfrm>
              <a:custGeom>
                <a:avLst/>
                <a:gdLst>
                  <a:gd name="T0" fmla="*/ 0 w 127"/>
                  <a:gd name="T1" fmla="*/ 29 h 54"/>
                  <a:gd name="T2" fmla="*/ 51 w 127"/>
                  <a:gd name="T3" fmla="*/ 54 h 54"/>
                  <a:gd name="T4" fmla="*/ 127 w 127"/>
                  <a:gd name="T5" fmla="*/ 54 h 54"/>
                  <a:gd name="T6" fmla="*/ 15 w 127"/>
                  <a:gd name="T7" fmla="*/ 0 h 54"/>
                  <a:gd name="T8" fmla="*/ 0 w 127"/>
                  <a:gd name="T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4">
                    <a:moveTo>
                      <a:pt x="0" y="29"/>
                    </a:moveTo>
                    <a:lnTo>
                      <a:pt x="51" y="54"/>
                    </a:lnTo>
                    <a:lnTo>
                      <a:pt x="127" y="54"/>
                    </a:lnTo>
                    <a:lnTo>
                      <a:pt x="15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2" name="Freeform: Shape 270">
                <a:extLst>
                  <a:ext uri="{FF2B5EF4-FFF2-40B4-BE49-F238E27FC236}">
                    <a16:creationId xmlns:a16="http://schemas.microsoft.com/office/drawing/2014/main" id="{AA6BB5FA-8339-282E-680A-A184EDAF83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611940"/>
                <a:ext cx="376202" cy="189939"/>
              </a:xfrm>
              <a:custGeom>
                <a:avLst/>
                <a:gdLst>
                  <a:gd name="T0" fmla="*/ 123 w 307"/>
                  <a:gd name="T1" fmla="*/ 155 h 155"/>
                  <a:gd name="T2" fmla="*/ 245 w 307"/>
                  <a:gd name="T3" fmla="*/ 155 h 155"/>
                  <a:gd name="T4" fmla="*/ 245 w 307"/>
                  <a:gd name="T5" fmla="*/ 123 h 155"/>
                  <a:gd name="T6" fmla="*/ 307 w 307"/>
                  <a:gd name="T7" fmla="*/ 123 h 155"/>
                  <a:gd name="T8" fmla="*/ 307 w 307"/>
                  <a:gd name="T9" fmla="*/ 33 h 155"/>
                  <a:gd name="T10" fmla="*/ 245 w 307"/>
                  <a:gd name="T11" fmla="*/ 33 h 155"/>
                  <a:gd name="T12" fmla="*/ 245 w 307"/>
                  <a:gd name="T13" fmla="*/ 0 h 155"/>
                  <a:gd name="T14" fmla="*/ 145 w 307"/>
                  <a:gd name="T15" fmla="*/ 0 h 155"/>
                  <a:gd name="T16" fmla="*/ 123 w 307"/>
                  <a:gd name="T17" fmla="*/ 0 h 155"/>
                  <a:gd name="T18" fmla="*/ 123 w 307"/>
                  <a:gd name="T19" fmla="*/ 62 h 155"/>
                  <a:gd name="T20" fmla="*/ 184 w 307"/>
                  <a:gd name="T21" fmla="*/ 62 h 155"/>
                  <a:gd name="T22" fmla="*/ 184 w 307"/>
                  <a:gd name="T23" fmla="*/ 94 h 155"/>
                  <a:gd name="T24" fmla="*/ 123 w 307"/>
                  <a:gd name="T25" fmla="*/ 94 h 155"/>
                  <a:gd name="T26" fmla="*/ 123 w 307"/>
                  <a:gd name="T27" fmla="*/ 155 h 155"/>
                  <a:gd name="T28" fmla="*/ 0 w 307"/>
                  <a:gd name="T29" fmla="*/ 155 h 155"/>
                  <a:gd name="T30" fmla="*/ 123 w 307"/>
                  <a:gd name="T31" fmla="*/ 155 h 155"/>
                  <a:gd name="T32" fmla="*/ 123 w 307"/>
                  <a:gd name="T33" fmla="*/ 94 h 155"/>
                  <a:gd name="T34" fmla="*/ 62 w 307"/>
                  <a:gd name="T35" fmla="*/ 94 h 155"/>
                  <a:gd name="T36" fmla="*/ 62 w 307"/>
                  <a:gd name="T37" fmla="*/ 62 h 155"/>
                  <a:gd name="T38" fmla="*/ 62 w 307"/>
                  <a:gd name="T39" fmla="*/ 62 h 155"/>
                  <a:gd name="T40" fmla="*/ 123 w 307"/>
                  <a:gd name="T41" fmla="*/ 62 h 155"/>
                  <a:gd name="T42" fmla="*/ 123 w 307"/>
                  <a:gd name="T43" fmla="*/ 0 h 155"/>
                  <a:gd name="T44" fmla="*/ 65 w 307"/>
                  <a:gd name="T45" fmla="*/ 0 h 155"/>
                  <a:gd name="T46" fmla="*/ 0 w 307"/>
                  <a:gd name="T47" fmla="*/ 0 h 155"/>
                  <a:gd name="T48" fmla="*/ 0 w 307"/>
                  <a:gd name="T4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7" h="155">
                    <a:moveTo>
                      <a:pt x="123" y="155"/>
                    </a:moveTo>
                    <a:lnTo>
                      <a:pt x="245" y="155"/>
                    </a:lnTo>
                    <a:lnTo>
                      <a:pt x="245" y="123"/>
                    </a:lnTo>
                    <a:lnTo>
                      <a:pt x="307" y="123"/>
                    </a:lnTo>
                    <a:lnTo>
                      <a:pt x="307" y="33"/>
                    </a:lnTo>
                    <a:lnTo>
                      <a:pt x="245" y="33"/>
                    </a:lnTo>
                    <a:lnTo>
                      <a:pt x="245" y="0"/>
                    </a:lnTo>
                    <a:lnTo>
                      <a:pt x="145" y="0"/>
                    </a:lnTo>
                    <a:lnTo>
                      <a:pt x="123" y="0"/>
                    </a:lnTo>
                    <a:lnTo>
                      <a:pt x="123" y="62"/>
                    </a:lnTo>
                    <a:lnTo>
                      <a:pt x="184" y="62"/>
                    </a:lnTo>
                    <a:lnTo>
                      <a:pt x="184" y="94"/>
                    </a:lnTo>
                    <a:lnTo>
                      <a:pt x="123" y="94"/>
                    </a:lnTo>
                    <a:lnTo>
                      <a:pt x="123" y="155"/>
                    </a:lnTo>
                    <a:close/>
                    <a:moveTo>
                      <a:pt x="0" y="155"/>
                    </a:moveTo>
                    <a:lnTo>
                      <a:pt x="123" y="155"/>
                    </a:lnTo>
                    <a:lnTo>
                      <a:pt x="123" y="94"/>
                    </a:lnTo>
                    <a:lnTo>
                      <a:pt x="62" y="9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123" y="62"/>
                    </a:lnTo>
                    <a:lnTo>
                      <a:pt x="123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3" name="Freeform: Shape 271">
                <a:extLst>
                  <a:ext uri="{FF2B5EF4-FFF2-40B4-BE49-F238E27FC236}">
                    <a16:creationId xmlns:a16="http://schemas.microsoft.com/office/drawing/2014/main" id="{4E1309A6-1786-2D8F-1DBB-733B6BE54E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7918" y="1788400"/>
                <a:ext cx="84553" cy="142148"/>
              </a:xfrm>
              <a:custGeom>
                <a:avLst/>
                <a:gdLst>
                  <a:gd name="T0" fmla="*/ 0 w 19"/>
                  <a:gd name="T1" fmla="*/ 22 h 32"/>
                  <a:gd name="T2" fmla="*/ 0 w 19"/>
                  <a:gd name="T3" fmla="*/ 27 h 32"/>
                  <a:gd name="T4" fmla="*/ 6 w 19"/>
                  <a:gd name="T5" fmla="*/ 32 h 32"/>
                  <a:gd name="T6" fmla="*/ 14 w 19"/>
                  <a:gd name="T7" fmla="*/ 32 h 32"/>
                  <a:gd name="T8" fmla="*/ 19 w 19"/>
                  <a:gd name="T9" fmla="*/ 27 h 32"/>
                  <a:gd name="T10" fmla="*/ 19 w 19"/>
                  <a:gd name="T11" fmla="*/ 22 h 32"/>
                  <a:gd name="T12" fmla="*/ 12 w 19"/>
                  <a:gd name="T13" fmla="*/ 22 h 32"/>
                  <a:gd name="T14" fmla="*/ 12 w 19"/>
                  <a:gd name="T15" fmla="*/ 18 h 32"/>
                  <a:gd name="T16" fmla="*/ 19 w 19"/>
                  <a:gd name="T17" fmla="*/ 18 h 32"/>
                  <a:gd name="T18" fmla="*/ 19 w 19"/>
                  <a:gd name="T19" fmla="*/ 12 h 32"/>
                  <a:gd name="T20" fmla="*/ 12 w 19"/>
                  <a:gd name="T21" fmla="*/ 12 h 32"/>
                  <a:gd name="T22" fmla="*/ 12 w 19"/>
                  <a:gd name="T23" fmla="*/ 8 h 32"/>
                  <a:gd name="T24" fmla="*/ 19 w 19"/>
                  <a:gd name="T25" fmla="*/ 8 h 32"/>
                  <a:gd name="T26" fmla="*/ 19 w 19"/>
                  <a:gd name="T27" fmla="*/ 6 h 32"/>
                  <a:gd name="T28" fmla="*/ 14 w 19"/>
                  <a:gd name="T29" fmla="*/ 0 h 32"/>
                  <a:gd name="T30" fmla="*/ 6 w 19"/>
                  <a:gd name="T31" fmla="*/ 0 h 32"/>
                  <a:gd name="T32" fmla="*/ 0 w 19"/>
                  <a:gd name="T33" fmla="*/ 6 h 32"/>
                  <a:gd name="T34" fmla="*/ 0 w 19"/>
                  <a:gd name="T35" fmla="*/ 8 h 32"/>
                  <a:gd name="T36" fmla="*/ 7 w 19"/>
                  <a:gd name="T37" fmla="*/ 8 h 32"/>
                  <a:gd name="T38" fmla="*/ 7 w 19"/>
                  <a:gd name="T39" fmla="*/ 12 h 32"/>
                  <a:gd name="T40" fmla="*/ 0 w 19"/>
                  <a:gd name="T41" fmla="*/ 12 h 32"/>
                  <a:gd name="T42" fmla="*/ 0 w 19"/>
                  <a:gd name="T43" fmla="*/ 18 h 32"/>
                  <a:gd name="T44" fmla="*/ 7 w 19"/>
                  <a:gd name="T45" fmla="*/ 18 h 32"/>
                  <a:gd name="T46" fmla="*/ 7 w 19"/>
                  <a:gd name="T47" fmla="*/ 22 h 32"/>
                  <a:gd name="T48" fmla="*/ 0 w 19"/>
                  <a:gd name="T4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2">
                    <a:moveTo>
                      <a:pt x="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2"/>
                      <a:pt x="6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7" y="32"/>
                      <a:pt x="19" y="30"/>
                      <a:pt x="19" y="2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3"/>
                      <a:pt x="17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22"/>
                      <a:pt x="7" y="22"/>
                      <a:pt x="7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4" name="Freeform: Shape 272">
                <a:extLst>
                  <a:ext uri="{FF2B5EF4-FFF2-40B4-BE49-F238E27FC236}">
                    <a16:creationId xmlns:a16="http://schemas.microsoft.com/office/drawing/2014/main" id="{50A7ADB4-BCD0-0CED-DBBA-91BDDB42A0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1917068"/>
                <a:ext cx="132345" cy="83328"/>
              </a:xfrm>
              <a:custGeom>
                <a:avLst/>
                <a:gdLst>
                  <a:gd name="T0" fmla="*/ 0 w 30"/>
                  <a:gd name="T1" fmla="*/ 0 h 19"/>
                  <a:gd name="T2" fmla="*/ 10 w 30"/>
                  <a:gd name="T3" fmla="*/ 9 h 19"/>
                  <a:gd name="T4" fmla="*/ 13 w 30"/>
                  <a:gd name="T5" fmla="*/ 9 h 19"/>
                  <a:gd name="T6" fmla="*/ 13 w 30"/>
                  <a:gd name="T7" fmla="*/ 15 h 19"/>
                  <a:gd name="T8" fmla="*/ 9 w 30"/>
                  <a:gd name="T9" fmla="*/ 15 h 19"/>
                  <a:gd name="T10" fmla="*/ 9 w 30"/>
                  <a:gd name="T11" fmla="*/ 19 h 19"/>
                  <a:gd name="T12" fmla="*/ 21 w 30"/>
                  <a:gd name="T13" fmla="*/ 19 h 19"/>
                  <a:gd name="T14" fmla="*/ 21 w 30"/>
                  <a:gd name="T15" fmla="*/ 15 h 19"/>
                  <a:gd name="T16" fmla="*/ 17 w 30"/>
                  <a:gd name="T17" fmla="*/ 15 h 19"/>
                  <a:gd name="T18" fmla="*/ 17 w 30"/>
                  <a:gd name="T19" fmla="*/ 9 h 19"/>
                  <a:gd name="T20" fmla="*/ 20 w 30"/>
                  <a:gd name="T21" fmla="*/ 9 h 19"/>
                  <a:gd name="T22" fmla="*/ 30 w 30"/>
                  <a:gd name="T23" fmla="*/ 0 h 19"/>
                  <a:gd name="T24" fmla="*/ 26 w 30"/>
                  <a:gd name="T25" fmla="*/ 0 h 19"/>
                  <a:gd name="T26" fmla="*/ 20 w 30"/>
                  <a:gd name="T27" fmla="*/ 5 h 19"/>
                  <a:gd name="T28" fmla="*/ 10 w 30"/>
                  <a:gd name="T29" fmla="*/ 5 h 19"/>
                  <a:gd name="T30" fmla="*/ 4 w 30"/>
                  <a:gd name="T31" fmla="*/ 0 h 19"/>
                  <a:gd name="T32" fmla="*/ 0 w 3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cubicBezTo>
                      <a:pt x="1" y="5"/>
                      <a:pt x="5" y="9"/>
                      <a:pt x="1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5" y="9"/>
                      <a:pt x="29" y="5"/>
                      <a:pt x="3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3" y="5"/>
                      <a:pt x="2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4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5" name="Freeform: Shape 273">
                <a:extLst>
                  <a:ext uri="{FF2B5EF4-FFF2-40B4-BE49-F238E27FC236}">
                    <a16:creationId xmlns:a16="http://schemas.microsoft.com/office/drawing/2014/main" id="{F7AD4E71-7699-DCF8-1893-9FC408C036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200138"/>
                <a:ext cx="269591" cy="136021"/>
              </a:xfrm>
              <a:custGeom>
                <a:avLst/>
                <a:gdLst>
                  <a:gd name="T0" fmla="*/ 53 w 61"/>
                  <a:gd name="T1" fmla="*/ 22 h 31"/>
                  <a:gd name="T2" fmla="*/ 61 w 61"/>
                  <a:gd name="T3" fmla="*/ 11 h 31"/>
                  <a:gd name="T4" fmla="*/ 53 w 61"/>
                  <a:gd name="T5" fmla="*/ 1 h 31"/>
                  <a:gd name="T6" fmla="*/ 53 w 61"/>
                  <a:gd name="T7" fmla="*/ 5 h 31"/>
                  <a:gd name="T8" fmla="*/ 57 w 61"/>
                  <a:gd name="T9" fmla="*/ 11 h 31"/>
                  <a:gd name="T10" fmla="*/ 53 w 61"/>
                  <a:gd name="T11" fmla="*/ 17 h 31"/>
                  <a:gd name="T12" fmla="*/ 53 w 61"/>
                  <a:gd name="T13" fmla="*/ 22 h 31"/>
                  <a:gd name="T14" fmla="*/ 26 w 61"/>
                  <a:gd name="T15" fmla="*/ 31 h 31"/>
                  <a:gd name="T16" fmla="*/ 46 w 61"/>
                  <a:gd name="T17" fmla="*/ 21 h 31"/>
                  <a:gd name="T18" fmla="*/ 51 w 61"/>
                  <a:gd name="T19" fmla="*/ 22 h 31"/>
                  <a:gd name="T20" fmla="*/ 53 w 61"/>
                  <a:gd name="T21" fmla="*/ 22 h 31"/>
                  <a:gd name="T22" fmla="*/ 53 w 61"/>
                  <a:gd name="T23" fmla="*/ 17 h 31"/>
                  <a:gd name="T24" fmla="*/ 51 w 61"/>
                  <a:gd name="T25" fmla="*/ 17 h 31"/>
                  <a:gd name="T26" fmla="*/ 49 w 61"/>
                  <a:gd name="T27" fmla="*/ 17 h 31"/>
                  <a:gd name="T28" fmla="*/ 52 w 61"/>
                  <a:gd name="T29" fmla="*/ 5 h 31"/>
                  <a:gd name="T30" fmla="*/ 52 w 61"/>
                  <a:gd name="T31" fmla="*/ 5 h 31"/>
                  <a:gd name="T32" fmla="*/ 52 w 61"/>
                  <a:gd name="T33" fmla="*/ 5 h 31"/>
                  <a:gd name="T34" fmla="*/ 53 w 61"/>
                  <a:gd name="T35" fmla="*/ 5 h 31"/>
                  <a:gd name="T36" fmla="*/ 53 w 61"/>
                  <a:gd name="T37" fmla="*/ 1 h 31"/>
                  <a:gd name="T38" fmla="*/ 51 w 61"/>
                  <a:gd name="T39" fmla="*/ 0 h 31"/>
                  <a:gd name="T40" fmla="*/ 51 w 61"/>
                  <a:gd name="T41" fmla="*/ 0 h 31"/>
                  <a:gd name="T42" fmla="*/ 1 w 61"/>
                  <a:gd name="T43" fmla="*/ 0 h 31"/>
                  <a:gd name="T44" fmla="*/ 0 w 61"/>
                  <a:gd name="T45" fmla="*/ 5 h 31"/>
                  <a:gd name="T46" fmla="*/ 26 w 61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31">
                    <a:moveTo>
                      <a:pt x="53" y="22"/>
                    </a:moveTo>
                    <a:cubicBezTo>
                      <a:pt x="58" y="21"/>
                      <a:pt x="61" y="16"/>
                      <a:pt x="61" y="11"/>
                    </a:cubicBezTo>
                    <a:cubicBezTo>
                      <a:pt x="61" y="6"/>
                      <a:pt x="58" y="1"/>
                      <a:pt x="53" y="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5" y="6"/>
                      <a:pt x="57" y="8"/>
                      <a:pt x="57" y="11"/>
                    </a:cubicBezTo>
                    <a:cubicBezTo>
                      <a:pt x="57" y="14"/>
                      <a:pt x="55" y="16"/>
                      <a:pt x="53" y="17"/>
                    </a:cubicBezTo>
                    <a:lnTo>
                      <a:pt x="53" y="22"/>
                    </a:lnTo>
                    <a:close/>
                    <a:moveTo>
                      <a:pt x="26" y="31"/>
                    </a:moveTo>
                    <a:cubicBezTo>
                      <a:pt x="34" y="31"/>
                      <a:pt x="41" y="27"/>
                      <a:pt x="46" y="21"/>
                    </a:cubicBezTo>
                    <a:cubicBezTo>
                      <a:pt x="47" y="22"/>
                      <a:pt x="49" y="22"/>
                      <a:pt x="51" y="22"/>
                    </a:cubicBezTo>
                    <a:cubicBezTo>
                      <a:pt x="51" y="22"/>
                      <a:pt x="52" y="22"/>
                      <a:pt x="53" y="22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51" y="13"/>
                      <a:pt x="52" y="9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6" name="Rectangle 274">
                <a:extLst>
                  <a:ext uri="{FF2B5EF4-FFF2-40B4-BE49-F238E27FC236}">
                    <a16:creationId xmlns:a16="http://schemas.microsoft.com/office/drawing/2014/main" id="{C718685A-0992-B94F-3F2D-A56AE4AC60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345962"/>
                <a:ext cx="247533" cy="220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7" name="Freeform: Shape 275">
                <a:extLst>
                  <a:ext uri="{FF2B5EF4-FFF2-40B4-BE49-F238E27FC236}">
                    <a16:creationId xmlns:a16="http://schemas.microsoft.com/office/drawing/2014/main" id="{16965C40-BE65-0FF6-0131-09D5BF27AA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27020" y="2080048"/>
                <a:ext cx="44115" cy="115189"/>
              </a:xfrm>
              <a:custGeom>
                <a:avLst/>
                <a:gdLst>
                  <a:gd name="T0" fmla="*/ 3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6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3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3" y="19"/>
                    </a:moveTo>
                    <a:cubicBezTo>
                      <a:pt x="0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7" y="12"/>
                      <a:pt x="7" y="11"/>
                    </a:cubicBezTo>
                    <a:cubicBezTo>
                      <a:pt x="6" y="10"/>
                      <a:pt x="5" y="7"/>
                      <a:pt x="6" y="7"/>
                    </a:cubicBezTo>
                    <a:cubicBezTo>
                      <a:pt x="9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1" y="12"/>
                      <a:pt x="6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8" name="Freeform: Shape 276">
                <a:extLst>
                  <a:ext uri="{FF2B5EF4-FFF2-40B4-BE49-F238E27FC236}">
                    <a16:creationId xmlns:a16="http://schemas.microsoft.com/office/drawing/2014/main" id="{800FC43F-3075-578B-12B1-454FD202B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88291" y="2080048"/>
                <a:ext cx="44115" cy="115189"/>
              </a:xfrm>
              <a:custGeom>
                <a:avLst/>
                <a:gdLst>
                  <a:gd name="T0" fmla="*/ 4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7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4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4" y="19"/>
                    </a:moveTo>
                    <a:cubicBezTo>
                      <a:pt x="1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8" y="12"/>
                      <a:pt x="7" y="11"/>
                    </a:cubicBezTo>
                    <a:cubicBezTo>
                      <a:pt x="6" y="10"/>
                      <a:pt x="5" y="7"/>
                      <a:pt x="7" y="7"/>
                    </a:cubicBezTo>
                    <a:cubicBezTo>
                      <a:pt x="10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2" y="12"/>
                      <a:pt x="6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9" name="Freeform: Shape 277">
                <a:extLst>
                  <a:ext uri="{FF2B5EF4-FFF2-40B4-BE49-F238E27FC236}">
                    <a16:creationId xmlns:a16="http://schemas.microsoft.com/office/drawing/2014/main" id="{985B5F83-3AF1-2FB9-78B1-4D5AD72D8D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4707" y="1638899"/>
                <a:ext cx="220574" cy="220574"/>
              </a:xfrm>
              <a:custGeom>
                <a:avLst/>
                <a:gdLst>
                  <a:gd name="T0" fmla="*/ 25 w 50"/>
                  <a:gd name="T1" fmla="*/ 47 h 50"/>
                  <a:gd name="T2" fmla="*/ 29 w 50"/>
                  <a:gd name="T3" fmla="*/ 46 h 50"/>
                  <a:gd name="T4" fmla="*/ 30 w 50"/>
                  <a:gd name="T5" fmla="*/ 50 h 50"/>
                  <a:gd name="T6" fmla="*/ 39 w 50"/>
                  <a:gd name="T7" fmla="*/ 46 h 50"/>
                  <a:gd name="T8" fmla="*/ 38 w 50"/>
                  <a:gd name="T9" fmla="*/ 43 h 50"/>
                  <a:gd name="T10" fmla="*/ 43 w 50"/>
                  <a:gd name="T11" fmla="*/ 37 h 50"/>
                  <a:gd name="T12" fmla="*/ 46 w 50"/>
                  <a:gd name="T13" fmla="*/ 39 h 50"/>
                  <a:gd name="T14" fmla="*/ 50 w 50"/>
                  <a:gd name="T15" fmla="*/ 30 h 50"/>
                  <a:gd name="T16" fmla="*/ 46 w 50"/>
                  <a:gd name="T17" fmla="*/ 29 h 50"/>
                  <a:gd name="T18" fmla="*/ 46 w 50"/>
                  <a:gd name="T19" fmla="*/ 21 h 50"/>
                  <a:gd name="T20" fmla="*/ 50 w 50"/>
                  <a:gd name="T21" fmla="*/ 20 h 50"/>
                  <a:gd name="T22" fmla="*/ 46 w 50"/>
                  <a:gd name="T23" fmla="*/ 11 h 50"/>
                  <a:gd name="T24" fmla="*/ 43 w 50"/>
                  <a:gd name="T25" fmla="*/ 12 h 50"/>
                  <a:gd name="T26" fmla="*/ 37 w 50"/>
                  <a:gd name="T27" fmla="*/ 7 h 50"/>
                  <a:gd name="T28" fmla="*/ 39 w 50"/>
                  <a:gd name="T29" fmla="*/ 4 h 50"/>
                  <a:gd name="T30" fmla="*/ 30 w 50"/>
                  <a:gd name="T31" fmla="*/ 0 h 50"/>
                  <a:gd name="T32" fmla="*/ 29 w 50"/>
                  <a:gd name="T33" fmla="*/ 4 h 50"/>
                  <a:gd name="T34" fmla="*/ 25 w 50"/>
                  <a:gd name="T35" fmla="*/ 3 h 50"/>
                  <a:gd name="T36" fmla="*/ 25 w 50"/>
                  <a:gd name="T37" fmla="*/ 10 h 50"/>
                  <a:gd name="T38" fmla="*/ 38 w 50"/>
                  <a:gd name="T39" fmla="*/ 19 h 50"/>
                  <a:gd name="T40" fmla="*/ 31 w 50"/>
                  <a:gd name="T41" fmla="*/ 38 h 50"/>
                  <a:gd name="T42" fmla="*/ 25 w 50"/>
                  <a:gd name="T43" fmla="*/ 40 h 50"/>
                  <a:gd name="T44" fmla="*/ 25 w 50"/>
                  <a:gd name="T45" fmla="*/ 40 h 50"/>
                  <a:gd name="T46" fmla="*/ 25 w 50"/>
                  <a:gd name="T47" fmla="*/ 47 h 50"/>
                  <a:gd name="T48" fmla="*/ 4 w 50"/>
                  <a:gd name="T49" fmla="*/ 29 h 50"/>
                  <a:gd name="T50" fmla="*/ 0 w 50"/>
                  <a:gd name="T51" fmla="*/ 31 h 50"/>
                  <a:gd name="T52" fmla="*/ 4 w 50"/>
                  <a:gd name="T53" fmla="*/ 39 h 50"/>
                  <a:gd name="T54" fmla="*/ 7 w 50"/>
                  <a:gd name="T55" fmla="*/ 38 h 50"/>
                  <a:gd name="T56" fmla="*/ 13 w 50"/>
                  <a:gd name="T57" fmla="*/ 43 h 50"/>
                  <a:gd name="T58" fmla="*/ 11 w 50"/>
                  <a:gd name="T59" fmla="*/ 46 h 50"/>
                  <a:gd name="T60" fmla="*/ 20 w 50"/>
                  <a:gd name="T61" fmla="*/ 50 h 50"/>
                  <a:gd name="T62" fmla="*/ 21 w 50"/>
                  <a:gd name="T63" fmla="*/ 46 h 50"/>
                  <a:gd name="T64" fmla="*/ 25 w 50"/>
                  <a:gd name="T65" fmla="*/ 47 h 50"/>
                  <a:gd name="T66" fmla="*/ 25 w 50"/>
                  <a:gd name="T67" fmla="*/ 40 h 50"/>
                  <a:gd name="T68" fmla="*/ 12 w 50"/>
                  <a:gd name="T69" fmla="*/ 31 h 50"/>
                  <a:gd name="T70" fmla="*/ 19 w 50"/>
                  <a:gd name="T71" fmla="*/ 12 h 50"/>
                  <a:gd name="T72" fmla="*/ 19 w 50"/>
                  <a:gd name="T73" fmla="*/ 12 h 50"/>
                  <a:gd name="T74" fmla="*/ 25 w 50"/>
                  <a:gd name="T75" fmla="*/ 10 h 50"/>
                  <a:gd name="T76" fmla="*/ 25 w 50"/>
                  <a:gd name="T77" fmla="*/ 10 h 50"/>
                  <a:gd name="T78" fmla="*/ 25 w 50"/>
                  <a:gd name="T79" fmla="*/ 3 h 50"/>
                  <a:gd name="T80" fmla="*/ 21 w 50"/>
                  <a:gd name="T81" fmla="*/ 4 h 50"/>
                  <a:gd name="T82" fmla="*/ 19 w 50"/>
                  <a:gd name="T83" fmla="*/ 0 h 50"/>
                  <a:gd name="T84" fmla="*/ 11 w 50"/>
                  <a:gd name="T85" fmla="*/ 4 h 50"/>
                  <a:gd name="T86" fmla="*/ 12 w 50"/>
                  <a:gd name="T87" fmla="*/ 7 h 50"/>
                  <a:gd name="T88" fmla="*/ 7 w 50"/>
                  <a:gd name="T89" fmla="*/ 13 h 50"/>
                  <a:gd name="T90" fmla="*/ 4 w 50"/>
                  <a:gd name="T91" fmla="*/ 11 h 50"/>
                  <a:gd name="T92" fmla="*/ 0 w 50"/>
                  <a:gd name="T93" fmla="*/ 20 h 50"/>
                  <a:gd name="T94" fmla="*/ 4 w 50"/>
                  <a:gd name="T95" fmla="*/ 21 h 50"/>
                  <a:gd name="T96" fmla="*/ 4 w 50"/>
                  <a:gd name="T9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0">
                    <a:moveTo>
                      <a:pt x="25" y="47"/>
                    </a:moveTo>
                    <a:cubicBezTo>
                      <a:pt x="26" y="47"/>
                      <a:pt x="28" y="47"/>
                      <a:pt x="29" y="46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0" y="41"/>
                      <a:pt x="41" y="39"/>
                      <a:pt x="43" y="37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6"/>
                      <a:pt x="47" y="24"/>
                      <a:pt x="46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0"/>
                      <a:pt x="39" y="9"/>
                      <a:pt x="37" y="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31" y="10"/>
                      <a:pt x="36" y="14"/>
                      <a:pt x="38" y="19"/>
                    </a:cubicBezTo>
                    <a:cubicBezTo>
                      <a:pt x="42" y="27"/>
                      <a:pt x="38" y="35"/>
                      <a:pt x="31" y="38"/>
                    </a:cubicBezTo>
                    <a:cubicBezTo>
                      <a:pt x="29" y="39"/>
                      <a:pt x="27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lnTo>
                      <a:pt x="25" y="47"/>
                    </a:lnTo>
                    <a:close/>
                    <a:moveTo>
                      <a:pt x="4" y="2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40"/>
                      <a:pt x="11" y="42"/>
                      <a:pt x="13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9" y="40"/>
                      <a:pt x="14" y="36"/>
                      <a:pt x="12" y="31"/>
                    </a:cubicBezTo>
                    <a:cubicBezTo>
                      <a:pt x="8" y="23"/>
                      <a:pt x="12" y="15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1"/>
                      <a:pt x="23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2" y="3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9"/>
                      <a:pt x="8" y="11"/>
                      <a:pt x="7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4"/>
                      <a:pt x="3" y="27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0" name="Freeform: Shape 278">
                <a:extLst>
                  <a:ext uri="{FF2B5EF4-FFF2-40B4-BE49-F238E27FC236}">
                    <a16:creationId xmlns:a16="http://schemas.microsoft.com/office/drawing/2014/main" id="{8D862981-5FDD-4DCD-1237-F4FE8D700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63620" y="3246641"/>
                <a:ext cx="225476" cy="229152"/>
              </a:xfrm>
              <a:custGeom>
                <a:avLst/>
                <a:gdLst>
                  <a:gd name="T0" fmla="*/ 38 w 51"/>
                  <a:gd name="T1" fmla="*/ 52 h 52"/>
                  <a:gd name="T2" fmla="*/ 35 w 51"/>
                  <a:gd name="T3" fmla="*/ 52 h 52"/>
                  <a:gd name="T4" fmla="*/ 34 w 51"/>
                  <a:gd name="T5" fmla="*/ 51 h 52"/>
                  <a:gd name="T6" fmla="*/ 30 w 51"/>
                  <a:gd name="T7" fmla="*/ 49 h 52"/>
                  <a:gd name="T8" fmla="*/ 12 w 51"/>
                  <a:gd name="T9" fmla="*/ 49 h 52"/>
                  <a:gd name="T10" fmla="*/ 8 w 51"/>
                  <a:gd name="T11" fmla="*/ 47 h 52"/>
                  <a:gd name="T12" fmla="*/ 1 w 51"/>
                  <a:gd name="T13" fmla="*/ 25 h 52"/>
                  <a:gd name="T14" fmla="*/ 4 w 51"/>
                  <a:gd name="T15" fmla="*/ 20 h 52"/>
                  <a:gd name="T16" fmla="*/ 20 w 51"/>
                  <a:gd name="T17" fmla="*/ 20 h 52"/>
                  <a:gd name="T18" fmla="*/ 19 w 51"/>
                  <a:gd name="T19" fmla="*/ 15 h 52"/>
                  <a:gd name="T20" fmla="*/ 16 w 51"/>
                  <a:gd name="T21" fmla="*/ 7 h 52"/>
                  <a:gd name="T22" fmla="*/ 18 w 51"/>
                  <a:gd name="T23" fmla="*/ 3 h 52"/>
                  <a:gd name="T24" fmla="*/ 24 w 51"/>
                  <a:gd name="T25" fmla="*/ 3 h 52"/>
                  <a:gd name="T26" fmla="*/ 28 w 51"/>
                  <a:gd name="T27" fmla="*/ 13 h 52"/>
                  <a:gd name="T28" fmla="*/ 38 w 51"/>
                  <a:gd name="T29" fmla="*/ 25 h 52"/>
                  <a:gd name="T30" fmla="*/ 40 w 51"/>
                  <a:gd name="T31" fmla="*/ 27 h 52"/>
                  <a:gd name="T32" fmla="*/ 50 w 51"/>
                  <a:gd name="T33" fmla="*/ 37 h 52"/>
                  <a:gd name="T34" fmla="*/ 50 w 51"/>
                  <a:gd name="T35" fmla="*/ 40 h 52"/>
                  <a:gd name="T36" fmla="*/ 38 w 51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52">
                    <a:moveTo>
                      <a:pt x="38" y="52"/>
                    </a:moveTo>
                    <a:cubicBezTo>
                      <a:pt x="37" y="52"/>
                      <a:pt x="36" y="52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1" y="49"/>
                      <a:pt x="3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49"/>
                      <a:pt x="9" y="48"/>
                      <a:pt x="8" y="4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2"/>
                      <a:pt x="1" y="20"/>
                      <a:pt x="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20" y="16"/>
                      <a:pt x="19" y="15"/>
                    </a:cubicBezTo>
                    <a:cubicBezTo>
                      <a:pt x="18" y="14"/>
                      <a:pt x="16" y="11"/>
                      <a:pt x="16" y="7"/>
                    </a:cubicBezTo>
                    <a:cubicBezTo>
                      <a:pt x="16" y="6"/>
                      <a:pt x="17" y="4"/>
                      <a:pt x="18" y="3"/>
                    </a:cubicBezTo>
                    <a:cubicBezTo>
                      <a:pt x="20" y="0"/>
                      <a:pt x="24" y="0"/>
                      <a:pt x="24" y="3"/>
                    </a:cubicBezTo>
                    <a:cubicBezTo>
                      <a:pt x="24" y="6"/>
                      <a:pt x="22" y="10"/>
                      <a:pt x="28" y="13"/>
                    </a:cubicBezTo>
                    <a:cubicBezTo>
                      <a:pt x="34" y="17"/>
                      <a:pt x="38" y="25"/>
                      <a:pt x="38" y="25"/>
                    </a:cubicBezTo>
                    <a:cubicBezTo>
                      <a:pt x="38" y="25"/>
                      <a:pt x="39" y="26"/>
                      <a:pt x="40" y="2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9"/>
                      <a:pt x="50" y="40"/>
                    </a:cubicBezTo>
                    <a:lnTo>
                      <a:pt x="3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1" name="Freeform: Shape 279">
                <a:extLst>
                  <a:ext uri="{FF2B5EF4-FFF2-40B4-BE49-F238E27FC236}">
                    <a16:creationId xmlns:a16="http://schemas.microsoft.com/office/drawing/2014/main" id="{A645338E-D77C-2D36-A814-67F1E94A14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35177" y="3428002"/>
                <a:ext cx="71074" cy="69849"/>
              </a:xfrm>
              <a:custGeom>
                <a:avLst/>
                <a:gdLst>
                  <a:gd name="T0" fmla="*/ 47 w 58"/>
                  <a:gd name="T1" fmla="*/ 0 h 57"/>
                  <a:gd name="T2" fmla="*/ 0 w 58"/>
                  <a:gd name="T3" fmla="*/ 46 h 57"/>
                  <a:gd name="T4" fmla="*/ 11 w 58"/>
                  <a:gd name="T5" fmla="*/ 57 h 57"/>
                  <a:gd name="T6" fmla="*/ 58 w 58"/>
                  <a:gd name="T7" fmla="*/ 10 h 57"/>
                  <a:gd name="T8" fmla="*/ 47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47" y="0"/>
                    </a:moveTo>
                    <a:lnTo>
                      <a:pt x="0" y="46"/>
                    </a:lnTo>
                    <a:lnTo>
                      <a:pt x="11" y="5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2" name="Oval 280">
                <a:extLst>
                  <a:ext uri="{FF2B5EF4-FFF2-40B4-BE49-F238E27FC236}">
                    <a16:creationId xmlns:a16="http://schemas.microsoft.com/office/drawing/2014/main" id="{FF4F85EB-1B56-2677-ED16-78D9120359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17669" y="2646188"/>
                <a:ext cx="35537" cy="343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3" name="Freeform: Shape 281">
                <a:extLst>
                  <a:ext uri="{FF2B5EF4-FFF2-40B4-BE49-F238E27FC236}">
                    <a16:creationId xmlns:a16="http://schemas.microsoft.com/office/drawing/2014/main" id="{D2CB536B-ED53-D77D-E521-B9171A65A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4242" y="1364407"/>
                <a:ext cx="74750" cy="75976"/>
              </a:xfrm>
              <a:custGeom>
                <a:avLst/>
                <a:gdLst>
                  <a:gd name="T0" fmla="*/ 9 w 17"/>
                  <a:gd name="T1" fmla="*/ 17 h 17"/>
                  <a:gd name="T2" fmla="*/ 17 w 17"/>
                  <a:gd name="T3" fmla="*/ 9 h 17"/>
                  <a:gd name="T4" fmla="*/ 9 w 17"/>
                  <a:gd name="T5" fmla="*/ 0 h 17"/>
                  <a:gd name="T6" fmla="*/ 9 w 17"/>
                  <a:gd name="T7" fmla="*/ 3 h 17"/>
                  <a:gd name="T8" fmla="*/ 14 w 17"/>
                  <a:gd name="T9" fmla="*/ 9 h 17"/>
                  <a:gd name="T10" fmla="*/ 9 w 17"/>
                  <a:gd name="T11" fmla="*/ 14 h 17"/>
                  <a:gd name="T12" fmla="*/ 9 w 17"/>
                  <a:gd name="T13" fmla="*/ 17 h 17"/>
                  <a:gd name="T14" fmla="*/ 9 w 17"/>
                  <a:gd name="T15" fmla="*/ 0 h 17"/>
                  <a:gd name="T16" fmla="*/ 0 w 17"/>
                  <a:gd name="T17" fmla="*/ 9 h 17"/>
                  <a:gd name="T18" fmla="*/ 9 w 17"/>
                  <a:gd name="T19" fmla="*/ 17 h 17"/>
                  <a:gd name="T20" fmla="*/ 9 w 17"/>
                  <a:gd name="T21" fmla="*/ 17 h 17"/>
                  <a:gd name="T22" fmla="*/ 9 w 17"/>
                  <a:gd name="T23" fmla="*/ 14 h 17"/>
                  <a:gd name="T24" fmla="*/ 9 w 17"/>
                  <a:gd name="T25" fmla="*/ 14 h 17"/>
                  <a:gd name="T26" fmla="*/ 9 w 17"/>
                  <a:gd name="T27" fmla="*/ 14 h 17"/>
                  <a:gd name="T28" fmla="*/ 3 w 17"/>
                  <a:gd name="T29" fmla="*/ 9 h 17"/>
                  <a:gd name="T30" fmla="*/ 9 w 17"/>
                  <a:gd name="T31" fmla="*/ 3 h 17"/>
                  <a:gd name="T32" fmla="*/ 9 w 17"/>
                  <a:gd name="T33" fmla="*/ 3 h 17"/>
                  <a:gd name="T34" fmla="*/ 9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3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4" y="5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lnTo>
                      <a:pt x="9" y="17"/>
                    </a:lnTo>
                    <a:close/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5" y="14"/>
                      <a:pt x="3" y="12"/>
                      <a:pt x="3" y="9"/>
                    </a:cubicBezTo>
                    <a:cubicBezTo>
                      <a:pt x="3" y="5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4" name="Freeform: Shape 282">
                <a:extLst>
                  <a:ext uri="{FF2B5EF4-FFF2-40B4-BE49-F238E27FC236}">
                    <a16:creationId xmlns:a16="http://schemas.microsoft.com/office/drawing/2014/main" id="{9BE80C86-108E-04C6-44B8-D63BD100DD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88901" y="3533387"/>
                <a:ext cx="18381" cy="44115"/>
              </a:xfrm>
              <a:custGeom>
                <a:avLst/>
                <a:gdLst>
                  <a:gd name="T0" fmla="*/ 1 w 4"/>
                  <a:gd name="T1" fmla="*/ 8 h 10"/>
                  <a:gd name="T2" fmla="*/ 4 w 4"/>
                  <a:gd name="T3" fmla="*/ 3 h 10"/>
                  <a:gd name="T4" fmla="*/ 1 w 4"/>
                  <a:gd name="T5" fmla="*/ 0 h 10"/>
                  <a:gd name="T6" fmla="*/ 1 w 4"/>
                  <a:gd name="T7" fmla="*/ 8 h 10"/>
                  <a:gd name="T8" fmla="*/ 1 w 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8"/>
                    </a:moveTo>
                    <a:cubicBezTo>
                      <a:pt x="2" y="6"/>
                      <a:pt x="3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DDADF5A8-4765-84F9-8AA5-6DDE647875A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30840" y="1044862"/>
              <a:ext cx="5334632" cy="5300318"/>
              <a:chOff x="2569358" y="623032"/>
              <a:chExt cx="4000972" cy="3975239"/>
            </a:xfrm>
            <a:grpFill/>
          </p:grpSpPr>
          <p:sp>
            <p:nvSpPr>
              <p:cNvPr id="92" name="Freeform: Shape 130">
                <a:extLst>
                  <a:ext uri="{FF2B5EF4-FFF2-40B4-BE49-F238E27FC236}">
                    <a16:creationId xmlns:a16="http://schemas.microsoft.com/office/drawing/2014/main" id="{971645E7-7205-1B07-A104-7EBF04265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56624" y="2084949"/>
                <a:ext cx="225476" cy="145824"/>
              </a:xfrm>
              <a:custGeom>
                <a:avLst/>
                <a:gdLst>
                  <a:gd name="T0" fmla="*/ 0 w 51"/>
                  <a:gd name="T1" fmla="*/ 1 h 33"/>
                  <a:gd name="T2" fmla="*/ 17 w 51"/>
                  <a:gd name="T3" fmla="*/ 15 h 33"/>
                  <a:gd name="T4" fmla="*/ 22 w 51"/>
                  <a:gd name="T5" fmla="*/ 15 h 33"/>
                  <a:gd name="T6" fmla="*/ 22 w 51"/>
                  <a:gd name="T7" fmla="*/ 26 h 33"/>
                  <a:gd name="T8" fmla="*/ 16 w 51"/>
                  <a:gd name="T9" fmla="*/ 26 h 33"/>
                  <a:gd name="T10" fmla="*/ 16 w 51"/>
                  <a:gd name="T11" fmla="*/ 33 h 33"/>
                  <a:gd name="T12" fmla="*/ 36 w 51"/>
                  <a:gd name="T13" fmla="*/ 33 h 33"/>
                  <a:gd name="T14" fmla="*/ 36 w 51"/>
                  <a:gd name="T15" fmla="*/ 26 h 33"/>
                  <a:gd name="T16" fmla="*/ 29 w 51"/>
                  <a:gd name="T17" fmla="*/ 26 h 33"/>
                  <a:gd name="T18" fmla="*/ 29 w 51"/>
                  <a:gd name="T19" fmla="*/ 15 h 33"/>
                  <a:gd name="T20" fmla="*/ 35 w 51"/>
                  <a:gd name="T21" fmla="*/ 15 h 33"/>
                  <a:gd name="T22" fmla="*/ 51 w 51"/>
                  <a:gd name="T23" fmla="*/ 1 h 33"/>
                  <a:gd name="T24" fmla="*/ 45 w 51"/>
                  <a:gd name="T25" fmla="*/ 0 h 33"/>
                  <a:gd name="T26" fmla="*/ 35 w 51"/>
                  <a:gd name="T27" fmla="*/ 9 h 33"/>
                  <a:gd name="T28" fmla="*/ 17 w 51"/>
                  <a:gd name="T29" fmla="*/ 9 h 33"/>
                  <a:gd name="T30" fmla="*/ 7 w 51"/>
                  <a:gd name="T31" fmla="*/ 0 h 33"/>
                  <a:gd name="T32" fmla="*/ 0 w 51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3">
                    <a:moveTo>
                      <a:pt x="0" y="1"/>
                    </a:moveTo>
                    <a:cubicBezTo>
                      <a:pt x="2" y="9"/>
                      <a:pt x="9" y="15"/>
                      <a:pt x="1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15"/>
                      <a:pt x="50" y="8"/>
                      <a:pt x="5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4"/>
                      <a:pt x="39" y="9"/>
                      <a:pt x="35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9"/>
                      <a:pt x="8" y="5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:a16="http://schemas.microsoft.com/office/drawing/2014/main" id="{B9E370AD-14F2-BF3C-EFE0-80621F94B4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51239" y="1925646"/>
                <a:ext cx="100484" cy="110287"/>
              </a:xfrm>
              <a:custGeom>
                <a:avLst/>
                <a:gdLst>
                  <a:gd name="T0" fmla="*/ 19 w 23"/>
                  <a:gd name="T1" fmla="*/ 17 h 25"/>
                  <a:gd name="T2" fmla="*/ 20 w 23"/>
                  <a:gd name="T3" fmla="*/ 16 h 25"/>
                  <a:gd name="T4" fmla="*/ 22 w 23"/>
                  <a:gd name="T5" fmla="*/ 16 h 25"/>
                  <a:gd name="T6" fmla="*/ 23 w 23"/>
                  <a:gd name="T7" fmla="*/ 13 h 25"/>
                  <a:gd name="T8" fmla="*/ 22 w 23"/>
                  <a:gd name="T9" fmla="*/ 7 h 25"/>
                  <a:gd name="T10" fmla="*/ 17 w 23"/>
                  <a:gd name="T11" fmla="*/ 12 h 25"/>
                  <a:gd name="T12" fmla="*/ 15 w 23"/>
                  <a:gd name="T13" fmla="*/ 14 h 25"/>
                  <a:gd name="T14" fmla="*/ 15 w 23"/>
                  <a:gd name="T15" fmla="*/ 12 h 25"/>
                  <a:gd name="T16" fmla="*/ 17 w 23"/>
                  <a:gd name="T17" fmla="*/ 8 h 25"/>
                  <a:gd name="T18" fmla="*/ 15 w 23"/>
                  <a:gd name="T19" fmla="*/ 5 h 25"/>
                  <a:gd name="T20" fmla="*/ 11 w 23"/>
                  <a:gd name="T21" fmla="*/ 0 h 25"/>
                  <a:gd name="T22" fmla="*/ 11 w 23"/>
                  <a:gd name="T23" fmla="*/ 0 h 25"/>
                  <a:gd name="T24" fmla="*/ 11 w 23"/>
                  <a:gd name="T25" fmla="*/ 0 h 25"/>
                  <a:gd name="T26" fmla="*/ 11 w 23"/>
                  <a:gd name="T27" fmla="*/ 0 h 25"/>
                  <a:gd name="T28" fmla="*/ 11 w 23"/>
                  <a:gd name="T29" fmla="*/ 0 h 25"/>
                  <a:gd name="T30" fmla="*/ 7 w 23"/>
                  <a:gd name="T31" fmla="*/ 5 h 25"/>
                  <a:gd name="T32" fmla="*/ 5 w 23"/>
                  <a:gd name="T33" fmla="*/ 8 h 25"/>
                  <a:gd name="T34" fmla="*/ 7 w 23"/>
                  <a:gd name="T35" fmla="*/ 12 h 25"/>
                  <a:gd name="T36" fmla="*/ 7 w 23"/>
                  <a:gd name="T37" fmla="*/ 14 h 25"/>
                  <a:gd name="T38" fmla="*/ 5 w 23"/>
                  <a:gd name="T39" fmla="*/ 12 h 25"/>
                  <a:gd name="T40" fmla="*/ 0 w 23"/>
                  <a:gd name="T41" fmla="*/ 7 h 25"/>
                  <a:gd name="T42" fmla="*/ 0 w 23"/>
                  <a:gd name="T43" fmla="*/ 13 h 25"/>
                  <a:gd name="T44" fmla="*/ 0 w 23"/>
                  <a:gd name="T45" fmla="*/ 16 h 25"/>
                  <a:gd name="T46" fmla="*/ 2 w 23"/>
                  <a:gd name="T47" fmla="*/ 16 h 25"/>
                  <a:gd name="T48" fmla="*/ 4 w 23"/>
                  <a:gd name="T49" fmla="*/ 17 h 25"/>
                  <a:gd name="T50" fmla="*/ 3 w 23"/>
                  <a:gd name="T51" fmla="*/ 18 h 25"/>
                  <a:gd name="T52" fmla="*/ 0 w 23"/>
                  <a:gd name="T53" fmla="*/ 17 h 25"/>
                  <a:gd name="T54" fmla="*/ 5 w 23"/>
                  <a:gd name="T55" fmla="*/ 24 h 25"/>
                  <a:gd name="T56" fmla="*/ 7 w 23"/>
                  <a:gd name="T57" fmla="*/ 24 h 25"/>
                  <a:gd name="T58" fmla="*/ 10 w 23"/>
                  <a:gd name="T59" fmla="*/ 22 h 25"/>
                  <a:gd name="T60" fmla="*/ 11 w 23"/>
                  <a:gd name="T61" fmla="*/ 22 h 25"/>
                  <a:gd name="T62" fmla="*/ 11 w 23"/>
                  <a:gd name="T63" fmla="*/ 21 h 25"/>
                  <a:gd name="T64" fmla="*/ 11 w 23"/>
                  <a:gd name="T65" fmla="*/ 11 h 25"/>
                  <a:gd name="T66" fmla="*/ 12 w 23"/>
                  <a:gd name="T67" fmla="*/ 21 h 25"/>
                  <a:gd name="T68" fmla="*/ 12 w 23"/>
                  <a:gd name="T69" fmla="*/ 22 h 25"/>
                  <a:gd name="T70" fmla="*/ 12 w 23"/>
                  <a:gd name="T71" fmla="*/ 22 h 25"/>
                  <a:gd name="T72" fmla="*/ 15 w 23"/>
                  <a:gd name="T73" fmla="*/ 24 h 25"/>
                  <a:gd name="T74" fmla="*/ 17 w 23"/>
                  <a:gd name="T75" fmla="*/ 24 h 25"/>
                  <a:gd name="T76" fmla="*/ 23 w 23"/>
                  <a:gd name="T77" fmla="*/ 17 h 25"/>
                  <a:gd name="T78" fmla="*/ 19 w 23"/>
                  <a:gd name="T79" fmla="*/ 18 h 25"/>
                  <a:gd name="T80" fmla="*/ 19 w 23"/>
                  <a:gd name="T8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5">
                    <a:moveTo>
                      <a:pt x="19" y="17"/>
                    </a:moveTo>
                    <a:cubicBezTo>
                      <a:pt x="19" y="17"/>
                      <a:pt x="20" y="17"/>
                      <a:pt x="20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3" y="15"/>
                      <a:pt x="23" y="14"/>
                      <a:pt x="23" y="13"/>
                    </a:cubicBezTo>
                    <a:cubicBezTo>
                      <a:pt x="22" y="11"/>
                      <a:pt x="22" y="9"/>
                      <a:pt x="22" y="7"/>
                    </a:cubicBezTo>
                    <a:cubicBezTo>
                      <a:pt x="20" y="9"/>
                      <a:pt x="17" y="9"/>
                      <a:pt x="17" y="12"/>
                    </a:cubicBezTo>
                    <a:cubicBezTo>
                      <a:pt x="17" y="12"/>
                      <a:pt x="16" y="14"/>
                      <a:pt x="15" y="14"/>
                    </a:cubicBezTo>
                    <a:cubicBezTo>
                      <a:pt x="14" y="13"/>
                      <a:pt x="15" y="12"/>
                      <a:pt x="15" y="12"/>
                    </a:cubicBezTo>
                    <a:cubicBezTo>
                      <a:pt x="16" y="11"/>
                      <a:pt x="17" y="10"/>
                      <a:pt x="17" y="8"/>
                    </a:cubicBezTo>
                    <a:cubicBezTo>
                      <a:pt x="17" y="7"/>
                      <a:pt x="16" y="6"/>
                      <a:pt x="15" y="5"/>
                    </a:cubicBezTo>
                    <a:cubicBezTo>
                      <a:pt x="14" y="3"/>
                      <a:pt x="12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8" y="13"/>
                      <a:pt x="7" y="14"/>
                    </a:cubicBezTo>
                    <a:cubicBezTo>
                      <a:pt x="6" y="14"/>
                      <a:pt x="6" y="12"/>
                      <a:pt x="5" y="12"/>
                    </a:cubicBezTo>
                    <a:cubicBezTo>
                      <a:pt x="5" y="9"/>
                      <a:pt x="2" y="9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20"/>
                      <a:pt x="2" y="23"/>
                      <a:pt x="5" y="24"/>
                    </a:cubicBezTo>
                    <a:cubicBezTo>
                      <a:pt x="6" y="25"/>
                      <a:pt x="6" y="25"/>
                      <a:pt x="7" y="24"/>
                    </a:cubicBezTo>
                    <a:cubicBezTo>
                      <a:pt x="8" y="23"/>
                      <a:pt x="9" y="23"/>
                      <a:pt x="10" y="22"/>
                    </a:cubicBezTo>
                    <a:cubicBezTo>
                      <a:pt x="10" y="22"/>
                      <a:pt x="10" y="23"/>
                      <a:pt x="11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1" y="15"/>
                      <a:pt x="12" y="17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3" y="23"/>
                      <a:pt x="14" y="23"/>
                      <a:pt x="15" y="24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20" y="23"/>
                      <a:pt x="22" y="20"/>
                      <a:pt x="23" y="17"/>
                    </a:cubicBezTo>
                    <a:cubicBezTo>
                      <a:pt x="21" y="17"/>
                      <a:pt x="20" y="18"/>
                      <a:pt x="19" y="18"/>
                    </a:cubicBezTo>
                    <a:cubicBezTo>
                      <a:pt x="18" y="18"/>
                      <a:pt x="18" y="18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94" name="Group 132">
                <a:extLst>
                  <a:ext uri="{FF2B5EF4-FFF2-40B4-BE49-F238E27FC236}">
                    <a16:creationId xmlns:a16="http://schemas.microsoft.com/office/drawing/2014/main" id="{456D8164-7D77-ED90-4D25-ECCB4483B65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569358" y="623032"/>
                <a:ext cx="4000972" cy="3975239"/>
                <a:chOff x="2569358" y="623032"/>
                <a:chExt cx="4000972" cy="3975239"/>
              </a:xfrm>
              <a:grpFill/>
            </p:grpSpPr>
            <p:sp>
              <p:nvSpPr>
                <p:cNvPr id="95" name="Freeform: Shape 133">
                  <a:extLst>
                    <a:ext uri="{FF2B5EF4-FFF2-40B4-BE49-F238E27FC236}">
                      <a16:creationId xmlns:a16="http://schemas.microsoft.com/office/drawing/2014/main" id="{3710519D-F6C7-40BE-F599-70ACA40FE0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6624" y="2680500"/>
                  <a:ext cx="300226" cy="301452"/>
                </a:xfrm>
                <a:custGeom>
                  <a:avLst/>
                  <a:gdLst>
                    <a:gd name="T0" fmla="*/ 67 w 68"/>
                    <a:gd name="T1" fmla="*/ 26 h 68"/>
                    <a:gd name="T2" fmla="*/ 53 w 68"/>
                    <a:gd name="T3" fmla="*/ 32 h 68"/>
                    <a:gd name="T4" fmla="*/ 48 w 68"/>
                    <a:gd name="T5" fmla="*/ 32 h 68"/>
                    <a:gd name="T6" fmla="*/ 45 w 68"/>
                    <a:gd name="T7" fmla="*/ 25 h 68"/>
                    <a:gd name="T8" fmla="*/ 49 w 68"/>
                    <a:gd name="T9" fmla="*/ 21 h 68"/>
                    <a:gd name="T10" fmla="*/ 63 w 68"/>
                    <a:gd name="T11" fmla="*/ 16 h 68"/>
                    <a:gd name="T12" fmla="*/ 56 w 68"/>
                    <a:gd name="T13" fmla="*/ 8 h 68"/>
                    <a:gd name="T14" fmla="*/ 48 w 68"/>
                    <a:gd name="T15" fmla="*/ 5 h 68"/>
                    <a:gd name="T16" fmla="*/ 46 w 68"/>
                    <a:gd name="T17" fmla="*/ 16 h 68"/>
                    <a:gd name="T18" fmla="*/ 40 w 68"/>
                    <a:gd name="T19" fmla="*/ 25 h 68"/>
                    <a:gd name="T20" fmla="*/ 40 w 68"/>
                    <a:gd name="T21" fmla="*/ 15 h 68"/>
                    <a:gd name="T22" fmla="*/ 36 w 68"/>
                    <a:gd name="T23" fmla="*/ 12 h 68"/>
                    <a:gd name="T24" fmla="*/ 36 w 68"/>
                    <a:gd name="T25" fmla="*/ 7 h 68"/>
                    <a:gd name="T26" fmla="*/ 32 w 68"/>
                    <a:gd name="T27" fmla="*/ 7 h 68"/>
                    <a:gd name="T28" fmla="*/ 32 w 68"/>
                    <a:gd name="T29" fmla="*/ 12 h 68"/>
                    <a:gd name="T30" fmla="*/ 27 w 68"/>
                    <a:gd name="T31" fmla="*/ 15 h 68"/>
                    <a:gd name="T32" fmla="*/ 28 w 68"/>
                    <a:gd name="T33" fmla="*/ 25 h 68"/>
                    <a:gd name="T34" fmla="*/ 21 w 68"/>
                    <a:gd name="T35" fmla="*/ 16 h 68"/>
                    <a:gd name="T36" fmla="*/ 20 w 68"/>
                    <a:gd name="T37" fmla="*/ 5 h 68"/>
                    <a:gd name="T38" fmla="*/ 11 w 68"/>
                    <a:gd name="T39" fmla="*/ 8 h 68"/>
                    <a:gd name="T40" fmla="*/ 5 w 68"/>
                    <a:gd name="T41" fmla="*/ 16 h 68"/>
                    <a:gd name="T42" fmla="*/ 19 w 68"/>
                    <a:gd name="T43" fmla="*/ 21 h 68"/>
                    <a:gd name="T44" fmla="*/ 22 w 68"/>
                    <a:gd name="T45" fmla="*/ 25 h 68"/>
                    <a:gd name="T46" fmla="*/ 20 w 68"/>
                    <a:gd name="T47" fmla="*/ 32 h 68"/>
                    <a:gd name="T48" fmla="*/ 14 w 68"/>
                    <a:gd name="T49" fmla="*/ 32 h 68"/>
                    <a:gd name="T50" fmla="*/ 1 w 68"/>
                    <a:gd name="T51" fmla="*/ 26 h 68"/>
                    <a:gd name="T52" fmla="*/ 0 w 68"/>
                    <a:gd name="T53" fmla="*/ 36 h 68"/>
                    <a:gd name="T54" fmla="*/ 3 w 68"/>
                    <a:gd name="T55" fmla="*/ 44 h 68"/>
                    <a:gd name="T56" fmla="*/ 12 w 68"/>
                    <a:gd name="T57" fmla="*/ 38 h 68"/>
                    <a:gd name="T58" fmla="*/ 23 w 68"/>
                    <a:gd name="T59" fmla="*/ 36 h 68"/>
                    <a:gd name="T60" fmla="*/ 16 w 68"/>
                    <a:gd name="T61" fmla="*/ 42 h 68"/>
                    <a:gd name="T62" fmla="*/ 17 w 68"/>
                    <a:gd name="T63" fmla="*/ 48 h 68"/>
                    <a:gd name="T64" fmla="*/ 13 w 68"/>
                    <a:gd name="T65" fmla="*/ 52 h 68"/>
                    <a:gd name="T66" fmla="*/ 16 w 68"/>
                    <a:gd name="T67" fmla="*/ 54 h 68"/>
                    <a:gd name="T68" fmla="*/ 20 w 68"/>
                    <a:gd name="T69" fmla="*/ 50 h 68"/>
                    <a:gd name="T70" fmla="*/ 25 w 68"/>
                    <a:gd name="T71" fmla="*/ 52 h 68"/>
                    <a:gd name="T72" fmla="*/ 32 w 68"/>
                    <a:gd name="T73" fmla="*/ 44 h 68"/>
                    <a:gd name="T74" fmla="*/ 30 w 68"/>
                    <a:gd name="T75" fmla="*/ 55 h 68"/>
                    <a:gd name="T76" fmla="*/ 23 w 68"/>
                    <a:gd name="T77" fmla="*/ 64 h 68"/>
                    <a:gd name="T78" fmla="*/ 32 w 68"/>
                    <a:gd name="T79" fmla="*/ 68 h 68"/>
                    <a:gd name="T80" fmla="*/ 42 w 68"/>
                    <a:gd name="T81" fmla="*/ 67 h 68"/>
                    <a:gd name="T82" fmla="*/ 36 w 68"/>
                    <a:gd name="T83" fmla="*/ 53 h 68"/>
                    <a:gd name="T84" fmla="*/ 36 w 68"/>
                    <a:gd name="T85" fmla="*/ 48 h 68"/>
                    <a:gd name="T86" fmla="*/ 42 w 68"/>
                    <a:gd name="T87" fmla="*/ 45 h 68"/>
                    <a:gd name="T88" fmla="*/ 46 w 68"/>
                    <a:gd name="T89" fmla="*/ 49 h 68"/>
                    <a:gd name="T90" fmla="*/ 52 w 68"/>
                    <a:gd name="T91" fmla="*/ 63 h 68"/>
                    <a:gd name="T92" fmla="*/ 59 w 68"/>
                    <a:gd name="T93" fmla="*/ 56 h 68"/>
                    <a:gd name="T94" fmla="*/ 63 w 68"/>
                    <a:gd name="T95" fmla="*/ 48 h 68"/>
                    <a:gd name="T96" fmla="*/ 52 w 68"/>
                    <a:gd name="T97" fmla="*/ 46 h 68"/>
                    <a:gd name="T98" fmla="*/ 42 w 68"/>
                    <a:gd name="T99" fmla="*/ 40 h 68"/>
                    <a:gd name="T100" fmla="*/ 53 w 68"/>
                    <a:gd name="T101" fmla="*/ 40 h 68"/>
                    <a:gd name="T102" fmla="*/ 55 w 68"/>
                    <a:gd name="T103" fmla="*/ 36 h 68"/>
                    <a:gd name="T104" fmla="*/ 61 w 68"/>
                    <a:gd name="T105" fmla="*/ 3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" h="68">
                      <a:moveTo>
                        <a:pt x="68" y="32"/>
                      </a:move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3" y="32"/>
                        <a:pt x="53" y="32"/>
                        <a:pt x="53" y="32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0"/>
                        <a:pt x="43" y="29"/>
                        <a:pt x="42" y="28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38" y="24"/>
                        <a:pt x="37" y="24"/>
                        <a:pt x="36" y="23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0" y="24"/>
                        <a:pt x="29" y="24"/>
                        <a:pt x="28" y="25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4" y="29"/>
                        <a:pt x="24" y="30"/>
                        <a:pt x="23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4" y="37"/>
                        <a:pt x="24" y="38"/>
                        <a:pt x="25" y="40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9" y="43"/>
                        <a:pt x="30" y="44"/>
                        <a:pt x="32" y="44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4" y="64"/>
                        <a:pt x="44" y="64"/>
                        <a:pt x="44" y="64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8" y="43"/>
                        <a:pt x="40" y="42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3" y="38"/>
                        <a:pt x="44" y="37"/>
                        <a:pt x="44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lnTo>
                        <a:pt x="6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6" name="Freeform: Shape 134">
                  <a:extLst>
                    <a:ext uri="{FF2B5EF4-FFF2-40B4-BE49-F238E27FC236}">
                      <a16:creationId xmlns:a16="http://schemas.microsoft.com/office/drawing/2014/main" id="{ACD793EB-5B91-3614-780D-39B3DC4287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82838" y="2159700"/>
                  <a:ext cx="344341" cy="401935"/>
                </a:xfrm>
                <a:custGeom>
                  <a:avLst/>
                  <a:gdLst>
                    <a:gd name="T0" fmla="*/ 73 w 78"/>
                    <a:gd name="T1" fmla="*/ 84 h 91"/>
                    <a:gd name="T2" fmla="*/ 78 w 78"/>
                    <a:gd name="T3" fmla="*/ 16 h 91"/>
                    <a:gd name="T4" fmla="*/ 66 w 78"/>
                    <a:gd name="T5" fmla="*/ 12 h 91"/>
                    <a:gd name="T6" fmla="*/ 77 w 78"/>
                    <a:gd name="T7" fmla="*/ 1 h 91"/>
                    <a:gd name="T8" fmla="*/ 65 w 78"/>
                    <a:gd name="T9" fmla="*/ 7 h 91"/>
                    <a:gd name="T10" fmla="*/ 71 w 78"/>
                    <a:gd name="T11" fmla="*/ 23 h 91"/>
                    <a:gd name="T12" fmla="*/ 65 w 78"/>
                    <a:gd name="T13" fmla="*/ 63 h 91"/>
                    <a:gd name="T14" fmla="*/ 70 w 78"/>
                    <a:gd name="T15" fmla="*/ 74 h 91"/>
                    <a:gd name="T16" fmla="*/ 65 w 78"/>
                    <a:gd name="T17" fmla="*/ 91 h 91"/>
                    <a:gd name="T18" fmla="*/ 65 w 78"/>
                    <a:gd name="T19" fmla="*/ 7 h 91"/>
                    <a:gd name="T20" fmla="*/ 60 w 78"/>
                    <a:gd name="T21" fmla="*/ 8 h 91"/>
                    <a:gd name="T22" fmla="*/ 50 w 78"/>
                    <a:gd name="T23" fmla="*/ 4 h 91"/>
                    <a:gd name="T24" fmla="*/ 53 w 78"/>
                    <a:gd name="T25" fmla="*/ 12 h 91"/>
                    <a:gd name="T26" fmla="*/ 50 w 78"/>
                    <a:gd name="T27" fmla="*/ 16 h 91"/>
                    <a:gd name="T28" fmla="*/ 65 w 78"/>
                    <a:gd name="T29" fmla="*/ 23 h 91"/>
                    <a:gd name="T30" fmla="*/ 50 w 78"/>
                    <a:gd name="T31" fmla="*/ 84 h 91"/>
                    <a:gd name="T32" fmla="*/ 63 w 78"/>
                    <a:gd name="T33" fmla="*/ 91 h 91"/>
                    <a:gd name="T34" fmla="*/ 65 w 78"/>
                    <a:gd name="T35" fmla="*/ 78 h 91"/>
                    <a:gd name="T36" fmla="*/ 61 w 78"/>
                    <a:gd name="T37" fmla="*/ 74 h 91"/>
                    <a:gd name="T38" fmla="*/ 65 w 78"/>
                    <a:gd name="T39" fmla="*/ 69 h 91"/>
                    <a:gd name="T40" fmla="*/ 65 w 78"/>
                    <a:gd name="T41" fmla="*/ 63 h 91"/>
                    <a:gd name="T42" fmla="*/ 50 w 78"/>
                    <a:gd name="T43" fmla="*/ 69 h 91"/>
                    <a:gd name="T44" fmla="*/ 55 w 78"/>
                    <a:gd name="T45" fmla="*/ 74 h 91"/>
                    <a:gd name="T46" fmla="*/ 50 w 78"/>
                    <a:gd name="T47" fmla="*/ 78 h 91"/>
                    <a:gd name="T48" fmla="*/ 50 w 78"/>
                    <a:gd name="T49" fmla="*/ 84 h 91"/>
                    <a:gd name="T50" fmla="*/ 46 w 78"/>
                    <a:gd name="T51" fmla="*/ 0 h 91"/>
                    <a:gd name="T52" fmla="*/ 43 w 78"/>
                    <a:gd name="T53" fmla="*/ 4 h 91"/>
                    <a:gd name="T54" fmla="*/ 50 w 78"/>
                    <a:gd name="T55" fmla="*/ 4 h 91"/>
                    <a:gd name="T56" fmla="*/ 39 w 78"/>
                    <a:gd name="T57" fmla="*/ 16 h 91"/>
                    <a:gd name="T58" fmla="*/ 50 w 78"/>
                    <a:gd name="T59" fmla="*/ 23 h 91"/>
                    <a:gd name="T60" fmla="*/ 39 w 78"/>
                    <a:gd name="T61" fmla="*/ 84 h 91"/>
                    <a:gd name="T62" fmla="*/ 50 w 78"/>
                    <a:gd name="T63" fmla="*/ 78 h 91"/>
                    <a:gd name="T64" fmla="*/ 50 w 78"/>
                    <a:gd name="T65" fmla="*/ 69 h 91"/>
                    <a:gd name="T66" fmla="*/ 39 w 78"/>
                    <a:gd name="T67" fmla="*/ 63 h 91"/>
                    <a:gd name="T68" fmla="*/ 39 w 78"/>
                    <a:gd name="T69" fmla="*/ 16 h 91"/>
                    <a:gd name="T70" fmla="*/ 0 w 78"/>
                    <a:gd name="T71" fmla="*/ 84 h 91"/>
                    <a:gd name="T72" fmla="*/ 6 w 78"/>
                    <a:gd name="T73" fmla="*/ 91 h 91"/>
                    <a:gd name="T74" fmla="*/ 16 w 78"/>
                    <a:gd name="T75" fmla="*/ 84 h 91"/>
                    <a:gd name="T76" fmla="*/ 39 w 78"/>
                    <a:gd name="T77" fmla="*/ 63 h 91"/>
                    <a:gd name="T78" fmla="*/ 7 w 78"/>
                    <a:gd name="T79" fmla="*/ 23 h 91"/>
                    <a:gd name="T80" fmla="*/ 39 w 78"/>
                    <a:gd name="T81" fmla="*/ 2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8" h="91">
                      <a:moveTo>
                        <a:pt x="73" y="91"/>
                      </a:move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5"/>
                        <a:pt x="67" y="13"/>
                        <a:pt x="66" y="1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8" y="3"/>
                        <a:pt x="78" y="2"/>
                        <a:pt x="77" y="1"/>
                      </a:cubicBezTo>
                      <a:cubicBezTo>
                        <a:pt x="76" y="0"/>
                        <a:pt x="75" y="0"/>
                        <a:pt x="74" y="0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63"/>
                        <a:pt x="71" y="63"/>
                        <a:pt x="71" y="63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8" y="69"/>
                        <a:pt x="70" y="71"/>
                        <a:pt x="70" y="74"/>
                      </a:cubicBezTo>
                      <a:cubicBezTo>
                        <a:pt x="70" y="76"/>
                        <a:pt x="68" y="78"/>
                        <a:pt x="65" y="78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lnTo>
                        <a:pt x="73" y="91"/>
                      </a:lnTo>
                      <a:close/>
                      <a:moveTo>
                        <a:pt x="65" y="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9"/>
                        <a:pt x="61" y="8"/>
                        <a:pt x="60" y="8"/>
                      </a:cubicBezTo>
                      <a:cubicBezTo>
                        <a:pt x="59" y="8"/>
                        <a:pt x="58" y="9"/>
                        <a:pt x="57" y="9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2" y="13"/>
                        <a:pt x="52" y="15"/>
                        <a:pt x="52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7"/>
                        <a:pt x="65" y="7"/>
                        <a:pt x="65" y="7"/>
                      </a:cubicBezTo>
                      <a:close/>
                      <a:moveTo>
                        <a:pt x="50" y="84"/>
                      </a:move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3" y="78"/>
                        <a:pt x="61" y="76"/>
                        <a:pt x="61" y="74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61" y="71"/>
                        <a:pt x="63" y="69"/>
                        <a:pt x="65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3" y="69"/>
                        <a:pt x="55" y="71"/>
                        <a:pt x="55" y="74"/>
                      </a:cubicBezTo>
                      <a:cubicBezTo>
                        <a:pt x="55" y="76"/>
                        <a:pt x="53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lnTo>
                        <a:pt x="50" y="84"/>
                      </a:lnTo>
                      <a:close/>
                      <a:moveTo>
                        <a:pt x="50" y="4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5" y="0"/>
                        <a:pt x="43" y="0"/>
                        <a:pt x="42" y="1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4"/>
                        <a:pt x="50" y="4"/>
                        <a:pt x="50" y="4"/>
                      </a:cubicBezTo>
                      <a:close/>
                      <a:moveTo>
                        <a:pt x="50" y="16"/>
                      </a:move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lose/>
                      <a:moveTo>
                        <a:pt x="39" y="84"/>
                      </a:move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48" y="78"/>
                        <a:pt x="46" y="76"/>
                        <a:pt x="46" y="74"/>
                      </a:cubicBezTo>
                      <a:cubicBezTo>
                        <a:pt x="46" y="71"/>
                        <a:pt x="48" y="69"/>
                        <a:pt x="50" y="69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lnTo>
                        <a:pt x="39" y="84"/>
                      </a:lnTo>
                      <a:close/>
                      <a:moveTo>
                        <a:pt x="39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lnTo>
                        <a:pt x="3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7" name="Freeform: Shape 135">
                  <a:extLst>
                    <a:ext uri="{FF2B5EF4-FFF2-40B4-BE49-F238E27FC236}">
                      <a16:creationId xmlns:a16="http://schemas.microsoft.com/office/drawing/2014/main" id="{3736BD21-021B-EBF9-C2A3-37EA17176F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10800" y="1687916"/>
                  <a:ext cx="208320" cy="122541"/>
                </a:xfrm>
                <a:custGeom>
                  <a:avLst/>
                  <a:gdLst>
                    <a:gd name="T0" fmla="*/ 170 w 170"/>
                    <a:gd name="T1" fmla="*/ 0 h 100"/>
                    <a:gd name="T2" fmla="*/ 11 w 170"/>
                    <a:gd name="T3" fmla="*/ 0 h 100"/>
                    <a:gd name="T4" fmla="*/ 11 w 170"/>
                    <a:gd name="T5" fmla="*/ 28 h 100"/>
                    <a:gd name="T6" fmla="*/ 0 w 170"/>
                    <a:gd name="T7" fmla="*/ 28 h 100"/>
                    <a:gd name="T8" fmla="*/ 0 w 170"/>
                    <a:gd name="T9" fmla="*/ 72 h 100"/>
                    <a:gd name="T10" fmla="*/ 11 w 170"/>
                    <a:gd name="T11" fmla="*/ 72 h 100"/>
                    <a:gd name="T12" fmla="*/ 11 w 170"/>
                    <a:gd name="T13" fmla="*/ 100 h 100"/>
                    <a:gd name="T14" fmla="*/ 170 w 170"/>
                    <a:gd name="T15" fmla="*/ 100 h 100"/>
                    <a:gd name="T16" fmla="*/ 170 w 170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0">
                      <a:moveTo>
                        <a:pt x="170" y="0"/>
                      </a:moveTo>
                      <a:lnTo>
                        <a:pt x="11" y="0"/>
                      </a:lnTo>
                      <a:lnTo>
                        <a:pt x="11" y="28"/>
                      </a:lnTo>
                      <a:lnTo>
                        <a:pt x="0" y="28"/>
                      </a:lnTo>
                      <a:lnTo>
                        <a:pt x="0" y="72"/>
                      </a:lnTo>
                      <a:lnTo>
                        <a:pt x="11" y="72"/>
                      </a:lnTo>
                      <a:lnTo>
                        <a:pt x="11" y="100"/>
                      </a:lnTo>
                      <a:lnTo>
                        <a:pt x="170" y="10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8" name="Oval 136">
                  <a:extLst>
                    <a:ext uri="{FF2B5EF4-FFF2-40B4-BE49-F238E27FC236}">
                      <a16:creationId xmlns:a16="http://schemas.microsoft.com/office/drawing/2014/main" id="{DE97F35D-4B05-96B7-1890-9AF6213648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83357" y="1709973"/>
                  <a:ext cx="66172" cy="661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9" name="Freeform: Shape 137">
                  <a:extLst>
                    <a:ext uri="{FF2B5EF4-FFF2-40B4-BE49-F238E27FC236}">
                      <a16:creationId xmlns:a16="http://schemas.microsoft.com/office/drawing/2014/main" id="{5145506A-5A77-14FA-78C7-FFB8927F025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5763" y="1660957"/>
                  <a:ext cx="176459" cy="330861"/>
                </a:xfrm>
                <a:custGeom>
                  <a:avLst/>
                  <a:gdLst>
                    <a:gd name="T0" fmla="*/ 20 w 40"/>
                    <a:gd name="T1" fmla="*/ 75 h 75"/>
                    <a:gd name="T2" fmla="*/ 40 w 40"/>
                    <a:gd name="T3" fmla="*/ 75 h 75"/>
                    <a:gd name="T4" fmla="*/ 40 w 40"/>
                    <a:gd name="T5" fmla="*/ 26 h 75"/>
                    <a:gd name="T6" fmla="*/ 40 w 40"/>
                    <a:gd name="T7" fmla="*/ 14 h 75"/>
                    <a:gd name="T8" fmla="*/ 40 w 40"/>
                    <a:gd name="T9" fmla="*/ 0 h 75"/>
                    <a:gd name="T10" fmla="*/ 20 w 40"/>
                    <a:gd name="T11" fmla="*/ 0 h 75"/>
                    <a:gd name="T12" fmla="*/ 20 w 40"/>
                    <a:gd name="T13" fmla="*/ 4 h 75"/>
                    <a:gd name="T14" fmla="*/ 35 w 40"/>
                    <a:gd name="T15" fmla="*/ 19 h 75"/>
                    <a:gd name="T16" fmla="*/ 20 w 40"/>
                    <a:gd name="T17" fmla="*/ 33 h 75"/>
                    <a:gd name="T18" fmla="*/ 20 w 40"/>
                    <a:gd name="T19" fmla="*/ 75 h 75"/>
                    <a:gd name="T20" fmla="*/ 0 w 40"/>
                    <a:gd name="T21" fmla="*/ 75 h 75"/>
                    <a:gd name="T22" fmla="*/ 20 w 40"/>
                    <a:gd name="T23" fmla="*/ 75 h 75"/>
                    <a:gd name="T24" fmla="*/ 20 w 40"/>
                    <a:gd name="T25" fmla="*/ 33 h 75"/>
                    <a:gd name="T26" fmla="*/ 20 w 40"/>
                    <a:gd name="T27" fmla="*/ 33 h 75"/>
                    <a:gd name="T28" fmla="*/ 5 w 40"/>
                    <a:gd name="T29" fmla="*/ 19 h 75"/>
                    <a:gd name="T30" fmla="*/ 20 w 40"/>
                    <a:gd name="T31" fmla="*/ 4 h 75"/>
                    <a:gd name="T32" fmla="*/ 20 w 40"/>
                    <a:gd name="T33" fmla="*/ 4 h 75"/>
                    <a:gd name="T34" fmla="*/ 20 w 40"/>
                    <a:gd name="T35" fmla="*/ 4 h 75"/>
                    <a:gd name="T36" fmla="*/ 20 w 40"/>
                    <a:gd name="T37" fmla="*/ 0 h 75"/>
                    <a:gd name="T38" fmla="*/ 0 w 40"/>
                    <a:gd name="T39" fmla="*/ 0 h 75"/>
                    <a:gd name="T40" fmla="*/ 0 w 40"/>
                    <a:gd name="T4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" h="75">
                      <a:moveTo>
                        <a:pt x="20" y="75"/>
                      </a:move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8" y="4"/>
                        <a:pt x="35" y="10"/>
                        <a:pt x="35" y="19"/>
                      </a:cubicBezTo>
                      <a:cubicBezTo>
                        <a:pt x="35" y="27"/>
                        <a:pt x="28" y="33"/>
                        <a:pt x="20" y="33"/>
                      </a:cubicBezTo>
                      <a:lnTo>
                        <a:pt x="20" y="75"/>
                      </a:lnTo>
                      <a:close/>
                      <a:moveTo>
                        <a:pt x="0" y="75"/>
                      </a:moveTo>
                      <a:cubicBezTo>
                        <a:pt x="20" y="75"/>
                        <a:pt x="20" y="75"/>
                        <a:pt x="20" y="7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12" y="33"/>
                        <a:pt x="5" y="27"/>
                        <a:pt x="5" y="19"/>
                      </a:cubicBezTo>
                      <a:cubicBezTo>
                        <a:pt x="5" y="10"/>
                        <a:pt x="12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0" name="Freeform: Shape 138">
                  <a:extLst>
                    <a:ext uri="{FF2B5EF4-FFF2-40B4-BE49-F238E27FC236}">
                      <a16:creationId xmlns:a16="http://schemas.microsoft.com/office/drawing/2014/main" id="{19A6F5F8-3898-2041-B0B8-414ADF3758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0848" y="4169377"/>
                  <a:ext cx="202193" cy="203419"/>
                </a:xfrm>
                <a:custGeom>
                  <a:avLst/>
                  <a:gdLst>
                    <a:gd name="T0" fmla="*/ 41 w 46"/>
                    <a:gd name="T1" fmla="*/ 32 h 46"/>
                    <a:gd name="T2" fmla="*/ 43 w 46"/>
                    <a:gd name="T3" fmla="*/ 34 h 46"/>
                    <a:gd name="T4" fmla="*/ 38 w 46"/>
                    <a:gd name="T5" fmla="*/ 41 h 46"/>
                    <a:gd name="T6" fmla="*/ 35 w 46"/>
                    <a:gd name="T7" fmla="*/ 38 h 46"/>
                    <a:gd name="T8" fmla="*/ 29 w 46"/>
                    <a:gd name="T9" fmla="*/ 42 h 46"/>
                    <a:gd name="T10" fmla="*/ 29 w 46"/>
                    <a:gd name="T11" fmla="*/ 45 h 46"/>
                    <a:gd name="T12" fmla="*/ 23 w 46"/>
                    <a:gd name="T13" fmla="*/ 45 h 46"/>
                    <a:gd name="T14" fmla="*/ 23 w 46"/>
                    <a:gd name="T15" fmla="*/ 36 h 46"/>
                    <a:gd name="T16" fmla="*/ 33 w 46"/>
                    <a:gd name="T17" fmla="*/ 31 h 46"/>
                    <a:gd name="T18" fmla="*/ 32 w 46"/>
                    <a:gd name="T19" fmla="*/ 13 h 46"/>
                    <a:gd name="T20" fmla="*/ 32 w 46"/>
                    <a:gd name="T21" fmla="*/ 13 h 46"/>
                    <a:gd name="T22" fmla="*/ 27 w 46"/>
                    <a:gd name="T23" fmla="*/ 10 h 46"/>
                    <a:gd name="T24" fmla="*/ 23 w 46"/>
                    <a:gd name="T25" fmla="*/ 10 h 46"/>
                    <a:gd name="T26" fmla="*/ 23 w 46"/>
                    <a:gd name="T27" fmla="*/ 0 h 46"/>
                    <a:gd name="T28" fmla="*/ 26 w 46"/>
                    <a:gd name="T29" fmla="*/ 0 h 46"/>
                    <a:gd name="T30" fmla="*/ 26 w 46"/>
                    <a:gd name="T31" fmla="*/ 3 h 46"/>
                    <a:gd name="T32" fmla="*/ 32 w 46"/>
                    <a:gd name="T33" fmla="*/ 5 h 46"/>
                    <a:gd name="T34" fmla="*/ 35 w 46"/>
                    <a:gd name="T35" fmla="*/ 3 h 46"/>
                    <a:gd name="T36" fmla="*/ 41 w 46"/>
                    <a:gd name="T37" fmla="*/ 8 h 46"/>
                    <a:gd name="T38" fmla="*/ 39 w 46"/>
                    <a:gd name="T39" fmla="*/ 11 h 46"/>
                    <a:gd name="T40" fmla="*/ 42 w 46"/>
                    <a:gd name="T41" fmla="*/ 17 h 46"/>
                    <a:gd name="T42" fmla="*/ 45 w 46"/>
                    <a:gd name="T43" fmla="*/ 17 h 46"/>
                    <a:gd name="T44" fmla="*/ 46 w 46"/>
                    <a:gd name="T45" fmla="*/ 25 h 46"/>
                    <a:gd name="T46" fmla="*/ 43 w 46"/>
                    <a:gd name="T47" fmla="*/ 25 h 46"/>
                    <a:gd name="T48" fmla="*/ 41 w 46"/>
                    <a:gd name="T49" fmla="*/ 32 h 46"/>
                    <a:gd name="T50" fmla="*/ 23 w 46"/>
                    <a:gd name="T51" fmla="*/ 45 h 46"/>
                    <a:gd name="T52" fmla="*/ 21 w 46"/>
                    <a:gd name="T53" fmla="*/ 46 h 46"/>
                    <a:gd name="T54" fmla="*/ 21 w 46"/>
                    <a:gd name="T55" fmla="*/ 42 h 46"/>
                    <a:gd name="T56" fmla="*/ 14 w 46"/>
                    <a:gd name="T57" fmla="*/ 40 h 46"/>
                    <a:gd name="T58" fmla="*/ 12 w 46"/>
                    <a:gd name="T59" fmla="*/ 43 h 46"/>
                    <a:gd name="T60" fmla="*/ 6 w 46"/>
                    <a:gd name="T61" fmla="*/ 37 h 46"/>
                    <a:gd name="T62" fmla="*/ 8 w 46"/>
                    <a:gd name="T63" fmla="*/ 35 h 46"/>
                    <a:gd name="T64" fmla="*/ 5 w 46"/>
                    <a:gd name="T65" fmla="*/ 29 h 46"/>
                    <a:gd name="T66" fmla="*/ 1 w 46"/>
                    <a:gd name="T67" fmla="*/ 29 h 46"/>
                    <a:gd name="T68" fmla="*/ 0 w 46"/>
                    <a:gd name="T69" fmla="*/ 21 h 46"/>
                    <a:gd name="T70" fmla="*/ 4 w 46"/>
                    <a:gd name="T71" fmla="*/ 20 h 46"/>
                    <a:gd name="T72" fmla="*/ 6 w 46"/>
                    <a:gd name="T73" fmla="*/ 14 h 46"/>
                    <a:gd name="T74" fmla="*/ 3 w 46"/>
                    <a:gd name="T75" fmla="*/ 12 h 46"/>
                    <a:gd name="T76" fmla="*/ 9 w 46"/>
                    <a:gd name="T77" fmla="*/ 5 h 46"/>
                    <a:gd name="T78" fmla="*/ 11 w 46"/>
                    <a:gd name="T79" fmla="*/ 7 h 46"/>
                    <a:gd name="T80" fmla="*/ 17 w 46"/>
                    <a:gd name="T81" fmla="*/ 4 h 46"/>
                    <a:gd name="T82" fmla="*/ 17 w 46"/>
                    <a:gd name="T83" fmla="*/ 1 h 46"/>
                    <a:gd name="T84" fmla="*/ 23 w 46"/>
                    <a:gd name="T85" fmla="*/ 0 h 46"/>
                    <a:gd name="T86" fmla="*/ 23 w 46"/>
                    <a:gd name="T87" fmla="*/ 10 h 46"/>
                    <a:gd name="T88" fmla="*/ 13 w 46"/>
                    <a:gd name="T89" fmla="*/ 14 h 46"/>
                    <a:gd name="T90" fmla="*/ 15 w 46"/>
                    <a:gd name="T91" fmla="*/ 33 h 46"/>
                    <a:gd name="T92" fmla="*/ 19 w 46"/>
                    <a:gd name="T93" fmla="*/ 35 h 46"/>
                    <a:gd name="T94" fmla="*/ 23 w 46"/>
                    <a:gd name="T95" fmla="*/ 36 h 46"/>
                    <a:gd name="T96" fmla="*/ 23 w 46"/>
                    <a:gd name="T97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" h="46">
                      <a:moveTo>
                        <a:pt x="41" y="32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3" y="40"/>
                        <a:pt x="31" y="41"/>
                        <a:pt x="29" y="42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7" y="36"/>
                        <a:pt x="31" y="34"/>
                        <a:pt x="33" y="31"/>
                      </a:cubicBezTo>
                      <a:cubicBezTo>
                        <a:pt x="38" y="26"/>
                        <a:pt x="37" y="17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0" y="12"/>
                        <a:pt x="29" y="11"/>
                        <a:pt x="27" y="10"/>
                      </a:cubicBezTo>
                      <a:cubicBezTo>
                        <a:pt x="26" y="10"/>
                        <a:pt x="25" y="10"/>
                        <a:pt x="23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4"/>
                        <a:pt x="30" y="4"/>
                        <a:pt x="32" y="5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40" y="13"/>
                        <a:pt x="41" y="15"/>
                        <a:pt x="42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8"/>
                        <a:pt x="42" y="30"/>
                        <a:pt x="41" y="32"/>
                      </a:cubicBezTo>
                      <a:close/>
                      <a:moveTo>
                        <a:pt x="23" y="45"/>
                      </a:move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8" y="42"/>
                        <a:pt x="16" y="41"/>
                        <a:pt x="14" y="40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6" y="33"/>
                        <a:pt x="5" y="31"/>
                        <a:pt x="5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8"/>
                        <a:pt x="5" y="16"/>
                        <a:pt x="6" y="1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6"/>
                        <a:pt x="15" y="5"/>
                        <a:pt x="17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3" y="14"/>
                      </a:cubicBezTo>
                      <a:cubicBezTo>
                        <a:pt x="9" y="20"/>
                        <a:pt x="9" y="28"/>
                        <a:pt x="15" y="33"/>
                      </a:cubicBezTo>
                      <a:cubicBezTo>
                        <a:pt x="16" y="34"/>
                        <a:pt x="18" y="35"/>
                        <a:pt x="19" y="35"/>
                      </a:cubicBezTo>
                      <a:cubicBezTo>
                        <a:pt x="21" y="36"/>
                        <a:pt x="22" y="36"/>
                        <a:pt x="23" y="36"/>
                      </a:cubicBezTo>
                      <a:lnTo>
                        <a:pt x="23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1" name="Freeform: Shape 139">
                  <a:extLst>
                    <a:ext uri="{FF2B5EF4-FFF2-40B4-BE49-F238E27FC236}">
                      <a16:creationId xmlns:a16="http://schemas.microsoft.com/office/drawing/2014/main" id="{41A96B98-AEE0-A1EB-48C3-7F99CC0330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066685" y="3104493"/>
                  <a:ext cx="208320" cy="398259"/>
                </a:xfrm>
                <a:custGeom>
                  <a:avLst/>
                  <a:gdLst>
                    <a:gd name="T0" fmla="*/ 24 w 47"/>
                    <a:gd name="T1" fmla="*/ 90 h 90"/>
                    <a:gd name="T2" fmla="*/ 47 w 47"/>
                    <a:gd name="T3" fmla="*/ 90 h 90"/>
                    <a:gd name="T4" fmla="*/ 47 w 47"/>
                    <a:gd name="T5" fmla="*/ 0 h 90"/>
                    <a:gd name="T6" fmla="*/ 24 w 47"/>
                    <a:gd name="T7" fmla="*/ 0 h 90"/>
                    <a:gd name="T8" fmla="*/ 24 w 47"/>
                    <a:gd name="T9" fmla="*/ 5 h 90"/>
                    <a:gd name="T10" fmla="*/ 42 w 47"/>
                    <a:gd name="T11" fmla="*/ 5 h 90"/>
                    <a:gd name="T12" fmla="*/ 42 w 47"/>
                    <a:gd name="T13" fmla="*/ 23 h 90"/>
                    <a:gd name="T14" fmla="*/ 24 w 47"/>
                    <a:gd name="T15" fmla="*/ 23 h 90"/>
                    <a:gd name="T16" fmla="*/ 24 w 47"/>
                    <a:gd name="T17" fmla="*/ 27 h 90"/>
                    <a:gd name="T18" fmla="*/ 42 w 47"/>
                    <a:gd name="T19" fmla="*/ 27 h 90"/>
                    <a:gd name="T20" fmla="*/ 42 w 47"/>
                    <a:gd name="T21" fmla="*/ 44 h 90"/>
                    <a:gd name="T22" fmla="*/ 24 w 47"/>
                    <a:gd name="T23" fmla="*/ 44 h 90"/>
                    <a:gd name="T24" fmla="*/ 24 w 47"/>
                    <a:gd name="T25" fmla="*/ 51 h 90"/>
                    <a:gd name="T26" fmla="*/ 24 w 47"/>
                    <a:gd name="T27" fmla="*/ 51 h 90"/>
                    <a:gd name="T28" fmla="*/ 29 w 47"/>
                    <a:gd name="T29" fmla="*/ 57 h 90"/>
                    <a:gd name="T30" fmla="*/ 24 w 47"/>
                    <a:gd name="T31" fmla="*/ 62 h 90"/>
                    <a:gd name="T32" fmla="*/ 24 w 47"/>
                    <a:gd name="T33" fmla="*/ 62 h 90"/>
                    <a:gd name="T34" fmla="*/ 24 w 47"/>
                    <a:gd name="T35" fmla="*/ 62 h 90"/>
                    <a:gd name="T36" fmla="*/ 24 w 47"/>
                    <a:gd name="T37" fmla="*/ 71 h 90"/>
                    <a:gd name="T38" fmla="*/ 24 w 47"/>
                    <a:gd name="T39" fmla="*/ 71 h 90"/>
                    <a:gd name="T40" fmla="*/ 29 w 47"/>
                    <a:gd name="T41" fmla="*/ 77 h 90"/>
                    <a:gd name="T42" fmla="*/ 24 w 47"/>
                    <a:gd name="T43" fmla="*/ 82 h 90"/>
                    <a:gd name="T44" fmla="*/ 24 w 47"/>
                    <a:gd name="T45" fmla="*/ 82 h 90"/>
                    <a:gd name="T46" fmla="*/ 24 w 47"/>
                    <a:gd name="T47" fmla="*/ 82 h 90"/>
                    <a:gd name="T48" fmla="*/ 24 w 47"/>
                    <a:gd name="T49" fmla="*/ 90 h 90"/>
                    <a:gd name="T50" fmla="*/ 0 w 47"/>
                    <a:gd name="T51" fmla="*/ 90 h 90"/>
                    <a:gd name="T52" fmla="*/ 24 w 47"/>
                    <a:gd name="T53" fmla="*/ 90 h 90"/>
                    <a:gd name="T54" fmla="*/ 24 w 47"/>
                    <a:gd name="T55" fmla="*/ 82 h 90"/>
                    <a:gd name="T56" fmla="*/ 18 w 47"/>
                    <a:gd name="T57" fmla="*/ 77 h 90"/>
                    <a:gd name="T58" fmla="*/ 24 w 47"/>
                    <a:gd name="T59" fmla="*/ 71 h 90"/>
                    <a:gd name="T60" fmla="*/ 24 w 47"/>
                    <a:gd name="T61" fmla="*/ 62 h 90"/>
                    <a:gd name="T62" fmla="*/ 18 w 47"/>
                    <a:gd name="T63" fmla="*/ 57 h 90"/>
                    <a:gd name="T64" fmla="*/ 24 w 47"/>
                    <a:gd name="T65" fmla="*/ 51 h 90"/>
                    <a:gd name="T66" fmla="*/ 24 w 47"/>
                    <a:gd name="T67" fmla="*/ 44 h 90"/>
                    <a:gd name="T68" fmla="*/ 5 w 47"/>
                    <a:gd name="T69" fmla="*/ 44 h 90"/>
                    <a:gd name="T70" fmla="*/ 5 w 47"/>
                    <a:gd name="T71" fmla="*/ 27 h 90"/>
                    <a:gd name="T72" fmla="*/ 5 w 47"/>
                    <a:gd name="T73" fmla="*/ 27 h 90"/>
                    <a:gd name="T74" fmla="*/ 24 w 47"/>
                    <a:gd name="T75" fmla="*/ 27 h 90"/>
                    <a:gd name="T76" fmla="*/ 24 w 47"/>
                    <a:gd name="T77" fmla="*/ 23 h 90"/>
                    <a:gd name="T78" fmla="*/ 5 w 47"/>
                    <a:gd name="T79" fmla="*/ 23 h 90"/>
                    <a:gd name="T80" fmla="*/ 5 w 47"/>
                    <a:gd name="T81" fmla="*/ 5 h 90"/>
                    <a:gd name="T82" fmla="*/ 5 w 47"/>
                    <a:gd name="T83" fmla="*/ 5 h 90"/>
                    <a:gd name="T84" fmla="*/ 24 w 47"/>
                    <a:gd name="T85" fmla="*/ 5 h 90"/>
                    <a:gd name="T86" fmla="*/ 24 w 47"/>
                    <a:gd name="T87" fmla="*/ 0 h 90"/>
                    <a:gd name="T88" fmla="*/ 0 w 47"/>
                    <a:gd name="T89" fmla="*/ 0 h 90"/>
                    <a:gd name="T90" fmla="*/ 0 w 47"/>
                    <a:gd name="T91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" h="90">
                      <a:moveTo>
                        <a:pt x="24" y="90"/>
                      </a:moveTo>
                      <a:cubicBezTo>
                        <a:pt x="47" y="90"/>
                        <a:pt x="47" y="90"/>
                        <a:pt x="47" y="9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7" y="51"/>
                        <a:pt x="29" y="54"/>
                        <a:pt x="29" y="57"/>
                      </a:cubicBezTo>
                      <a:cubicBezTo>
                        <a:pt x="29" y="60"/>
                        <a:pt x="27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7" y="71"/>
                        <a:pt x="29" y="74"/>
                        <a:pt x="29" y="77"/>
                      </a:cubicBezTo>
                      <a:cubicBezTo>
                        <a:pt x="29" y="80"/>
                        <a:pt x="27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lnTo>
                        <a:pt x="24" y="90"/>
                      </a:lnTo>
                      <a:close/>
                      <a:moveTo>
                        <a:pt x="0" y="90"/>
                      </a:moveTo>
                      <a:cubicBezTo>
                        <a:pt x="24" y="90"/>
                        <a:pt x="24" y="90"/>
                        <a:pt x="24" y="90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2"/>
                        <a:pt x="18" y="80"/>
                        <a:pt x="18" y="77"/>
                      </a:cubicBezTo>
                      <a:cubicBezTo>
                        <a:pt x="18" y="74"/>
                        <a:pt x="21" y="71"/>
                        <a:pt x="24" y="71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1" y="62"/>
                        <a:pt x="18" y="60"/>
                        <a:pt x="18" y="57"/>
                      </a:cubicBezTo>
                      <a:cubicBezTo>
                        <a:pt x="18" y="54"/>
                        <a:pt x="21" y="51"/>
                        <a:pt x="24" y="51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2" name="Freeform: Shape 140">
                  <a:extLst>
                    <a:ext uri="{FF2B5EF4-FFF2-40B4-BE49-F238E27FC236}">
                      <a16:creationId xmlns:a16="http://schemas.microsoft.com/office/drawing/2014/main" id="{6ED6E57F-8AC9-C578-A6B9-1367604F4F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92161" y="3104493"/>
                  <a:ext cx="83328" cy="398259"/>
                </a:xfrm>
                <a:custGeom>
                  <a:avLst/>
                  <a:gdLst>
                    <a:gd name="T0" fmla="*/ 68 w 68"/>
                    <a:gd name="T1" fmla="*/ 307 h 325"/>
                    <a:gd name="T2" fmla="*/ 68 w 68"/>
                    <a:gd name="T3" fmla="*/ 55 h 325"/>
                    <a:gd name="T4" fmla="*/ 0 w 68"/>
                    <a:gd name="T5" fmla="*/ 0 h 325"/>
                    <a:gd name="T6" fmla="*/ 0 w 68"/>
                    <a:gd name="T7" fmla="*/ 325 h 325"/>
                    <a:gd name="T8" fmla="*/ 68 w 68"/>
                    <a:gd name="T9" fmla="*/ 30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25">
                      <a:moveTo>
                        <a:pt x="68" y="307"/>
                      </a:moveTo>
                      <a:lnTo>
                        <a:pt x="68" y="55"/>
                      </a:lnTo>
                      <a:lnTo>
                        <a:pt x="0" y="0"/>
                      </a:lnTo>
                      <a:lnTo>
                        <a:pt x="0" y="325"/>
                      </a:lnTo>
                      <a:lnTo>
                        <a:pt x="68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3" name="Rectangle 141">
                  <a:extLst>
                    <a:ext uri="{FF2B5EF4-FFF2-40B4-BE49-F238E27FC236}">
                      <a16:creationId xmlns:a16="http://schemas.microsoft.com/office/drawing/2014/main" id="{4120EE32-5137-65FC-2999-22FFA6D448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140030"/>
                  <a:ext cx="140922" cy="5391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4" name="Rectangle 142">
                  <a:extLst>
                    <a:ext uri="{FF2B5EF4-FFF2-40B4-BE49-F238E27FC236}">
                      <a16:creationId xmlns:a16="http://schemas.microsoft.com/office/drawing/2014/main" id="{F6168D63-3288-C132-FB4B-E5B2AE3043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233161"/>
                  <a:ext cx="140922" cy="5269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5" name="Freeform: Shape 143">
                  <a:extLst>
                    <a:ext uri="{FF2B5EF4-FFF2-40B4-BE49-F238E27FC236}">
                      <a16:creationId xmlns:a16="http://schemas.microsoft.com/office/drawing/2014/main" id="{84D31922-1466-66AC-9F46-330EC7221BF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00739" y="1872953"/>
                  <a:ext cx="140922" cy="238955"/>
                </a:xfrm>
                <a:custGeom>
                  <a:avLst/>
                  <a:gdLst>
                    <a:gd name="T0" fmla="*/ 0 w 32"/>
                    <a:gd name="T1" fmla="*/ 37 h 54"/>
                    <a:gd name="T2" fmla="*/ 0 w 32"/>
                    <a:gd name="T3" fmla="*/ 45 h 54"/>
                    <a:gd name="T4" fmla="*/ 9 w 32"/>
                    <a:gd name="T5" fmla="*/ 54 h 54"/>
                    <a:gd name="T6" fmla="*/ 23 w 32"/>
                    <a:gd name="T7" fmla="*/ 54 h 54"/>
                    <a:gd name="T8" fmla="*/ 32 w 32"/>
                    <a:gd name="T9" fmla="*/ 45 h 54"/>
                    <a:gd name="T10" fmla="*/ 32 w 32"/>
                    <a:gd name="T11" fmla="*/ 37 h 54"/>
                    <a:gd name="T12" fmla="*/ 20 w 32"/>
                    <a:gd name="T13" fmla="*/ 37 h 54"/>
                    <a:gd name="T14" fmla="*/ 20 w 32"/>
                    <a:gd name="T15" fmla="*/ 30 h 54"/>
                    <a:gd name="T16" fmla="*/ 32 w 32"/>
                    <a:gd name="T17" fmla="*/ 30 h 54"/>
                    <a:gd name="T18" fmla="*/ 32 w 32"/>
                    <a:gd name="T19" fmla="*/ 20 h 54"/>
                    <a:gd name="T20" fmla="*/ 20 w 32"/>
                    <a:gd name="T21" fmla="*/ 20 h 54"/>
                    <a:gd name="T22" fmla="*/ 20 w 32"/>
                    <a:gd name="T23" fmla="*/ 13 h 54"/>
                    <a:gd name="T24" fmla="*/ 32 w 32"/>
                    <a:gd name="T25" fmla="*/ 13 h 54"/>
                    <a:gd name="T26" fmla="*/ 32 w 32"/>
                    <a:gd name="T27" fmla="*/ 9 h 54"/>
                    <a:gd name="T28" fmla="*/ 23 w 32"/>
                    <a:gd name="T29" fmla="*/ 0 h 54"/>
                    <a:gd name="T30" fmla="*/ 9 w 32"/>
                    <a:gd name="T31" fmla="*/ 0 h 54"/>
                    <a:gd name="T32" fmla="*/ 0 w 32"/>
                    <a:gd name="T33" fmla="*/ 9 h 54"/>
                    <a:gd name="T34" fmla="*/ 0 w 32"/>
                    <a:gd name="T35" fmla="*/ 13 h 54"/>
                    <a:gd name="T36" fmla="*/ 11 w 32"/>
                    <a:gd name="T37" fmla="*/ 13 h 54"/>
                    <a:gd name="T38" fmla="*/ 11 w 32"/>
                    <a:gd name="T39" fmla="*/ 20 h 54"/>
                    <a:gd name="T40" fmla="*/ 0 w 32"/>
                    <a:gd name="T41" fmla="*/ 20 h 54"/>
                    <a:gd name="T42" fmla="*/ 0 w 32"/>
                    <a:gd name="T43" fmla="*/ 30 h 54"/>
                    <a:gd name="T44" fmla="*/ 11 w 32"/>
                    <a:gd name="T45" fmla="*/ 30 h 54"/>
                    <a:gd name="T46" fmla="*/ 11 w 32"/>
                    <a:gd name="T47" fmla="*/ 37 h 54"/>
                    <a:gd name="T48" fmla="*/ 0 w 32"/>
                    <a:gd name="T4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54">
                      <a:moveTo>
                        <a:pt x="0" y="37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0"/>
                        <a:pt x="4" y="54"/>
                        <a:pt x="9" y="54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8" y="54"/>
                        <a:pt x="32" y="50"/>
                        <a:pt x="32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6" name="Rectangle 144">
                  <a:extLst>
                    <a:ext uri="{FF2B5EF4-FFF2-40B4-BE49-F238E27FC236}">
                      <a16:creationId xmlns:a16="http://schemas.microsoft.com/office/drawing/2014/main" id="{8B6543BA-7AA3-C3FA-00A4-C120CE4056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680626"/>
                  <a:ext cx="44115" cy="10170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7" name="Rectangle 145">
                  <a:extLst>
                    <a:ext uri="{FF2B5EF4-FFF2-40B4-BE49-F238E27FC236}">
                      <a16:creationId xmlns:a16="http://schemas.microsoft.com/office/drawing/2014/main" id="{36573CB3-A257-E6CB-F7CC-D350E618B1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835028"/>
                  <a:ext cx="44115" cy="1813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8" name="Rectangle 146">
                  <a:extLst>
                    <a:ext uri="{FF2B5EF4-FFF2-40B4-BE49-F238E27FC236}">
                      <a16:creationId xmlns:a16="http://schemas.microsoft.com/office/drawing/2014/main" id="{42A2F7CC-BFD2-D21A-C392-C2071FAD55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680626"/>
                  <a:ext cx="49017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9" name="Rectangle 147">
                  <a:extLst>
                    <a:ext uri="{FF2B5EF4-FFF2-40B4-BE49-F238E27FC236}">
                      <a16:creationId xmlns:a16="http://schemas.microsoft.com/office/drawing/2014/main" id="{249FC5F0-1470-8032-2880-63A8651C89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923258"/>
                  <a:ext cx="49017" cy="9313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0" name="Rectangle 148">
                  <a:extLst>
                    <a:ext uri="{FF2B5EF4-FFF2-40B4-BE49-F238E27FC236}">
                      <a16:creationId xmlns:a16="http://schemas.microsoft.com/office/drawing/2014/main" id="{9298A5D4-F017-4343-0761-880043A83F1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680626"/>
                  <a:ext cx="44115" cy="306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1" name="Rectangle 149">
                  <a:extLst>
                    <a:ext uri="{FF2B5EF4-FFF2-40B4-BE49-F238E27FC236}">
                      <a16:creationId xmlns:a16="http://schemas.microsoft.com/office/drawing/2014/main" id="{5FFCCFD2-0F10-7608-1CCC-EA0A981F45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763954"/>
                  <a:ext cx="44115" cy="252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2" name="Freeform: Shape 150">
                  <a:extLst>
                    <a:ext uri="{FF2B5EF4-FFF2-40B4-BE49-F238E27FC236}">
                      <a16:creationId xmlns:a16="http://schemas.microsoft.com/office/drawing/2014/main" id="{3CD7425A-C8E9-48BA-874E-489DBFC575F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68779" y="719840"/>
                  <a:ext cx="79652" cy="35537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29 h 29"/>
                    <a:gd name="T4" fmla="*/ 15 w 65"/>
                    <a:gd name="T5" fmla="*/ 29 h 29"/>
                    <a:gd name="T6" fmla="*/ 51 w 65"/>
                    <a:gd name="T7" fmla="*/ 29 h 29"/>
                    <a:gd name="T8" fmla="*/ 65 w 65"/>
                    <a:gd name="T9" fmla="*/ 29 h 29"/>
                    <a:gd name="T10" fmla="*/ 65 w 65"/>
                    <a:gd name="T11" fmla="*/ 0 h 29"/>
                    <a:gd name="T12" fmla="*/ 51 w 65"/>
                    <a:gd name="T13" fmla="*/ 0 h 29"/>
                    <a:gd name="T14" fmla="*/ 15 w 65"/>
                    <a:gd name="T15" fmla="*/ 0 h 29"/>
                    <a:gd name="T16" fmla="*/ 0 w 6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5" y="29"/>
                      </a:lnTo>
                      <a:lnTo>
                        <a:pt x="51" y="29"/>
                      </a:lnTo>
                      <a:lnTo>
                        <a:pt x="65" y="29"/>
                      </a:lnTo>
                      <a:lnTo>
                        <a:pt x="65" y="0"/>
                      </a:lnTo>
                      <a:lnTo>
                        <a:pt x="51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3" name="Freeform: Shape 151">
                  <a:extLst>
                    <a:ext uri="{FF2B5EF4-FFF2-40B4-BE49-F238E27FC236}">
                      <a16:creationId xmlns:a16="http://schemas.microsoft.com/office/drawing/2014/main" id="{0ADAE1EE-0826-6E40-D55F-644AF5C7AA1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5390" y="874242"/>
                  <a:ext cx="83328" cy="35537"/>
                </a:xfrm>
                <a:custGeom>
                  <a:avLst/>
                  <a:gdLst>
                    <a:gd name="T0" fmla="*/ 0 w 68"/>
                    <a:gd name="T1" fmla="*/ 0 h 29"/>
                    <a:gd name="T2" fmla="*/ 0 w 68"/>
                    <a:gd name="T3" fmla="*/ 29 h 29"/>
                    <a:gd name="T4" fmla="*/ 14 w 68"/>
                    <a:gd name="T5" fmla="*/ 29 h 29"/>
                    <a:gd name="T6" fmla="*/ 54 w 68"/>
                    <a:gd name="T7" fmla="*/ 29 h 29"/>
                    <a:gd name="T8" fmla="*/ 68 w 68"/>
                    <a:gd name="T9" fmla="*/ 29 h 29"/>
                    <a:gd name="T10" fmla="*/ 68 w 68"/>
                    <a:gd name="T11" fmla="*/ 0 h 29"/>
                    <a:gd name="T12" fmla="*/ 54 w 68"/>
                    <a:gd name="T13" fmla="*/ 0 h 29"/>
                    <a:gd name="T14" fmla="*/ 14 w 68"/>
                    <a:gd name="T15" fmla="*/ 0 h 29"/>
                    <a:gd name="T16" fmla="*/ 0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4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4" name="Freeform: Shape 152">
                  <a:extLst>
                    <a:ext uri="{FF2B5EF4-FFF2-40B4-BE49-F238E27FC236}">
                      <a16:creationId xmlns:a16="http://schemas.microsoft.com/office/drawing/2014/main" id="{A436FF9E-4EC9-35E0-382E-25D19D7A9FA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85677" y="790914"/>
                  <a:ext cx="83328" cy="35537"/>
                </a:xfrm>
                <a:custGeom>
                  <a:avLst/>
                  <a:gdLst>
                    <a:gd name="T0" fmla="*/ 14 w 68"/>
                    <a:gd name="T1" fmla="*/ 0 h 29"/>
                    <a:gd name="T2" fmla="*/ 0 w 68"/>
                    <a:gd name="T3" fmla="*/ 0 h 29"/>
                    <a:gd name="T4" fmla="*/ 0 w 68"/>
                    <a:gd name="T5" fmla="*/ 29 h 29"/>
                    <a:gd name="T6" fmla="*/ 14 w 68"/>
                    <a:gd name="T7" fmla="*/ 29 h 29"/>
                    <a:gd name="T8" fmla="*/ 50 w 68"/>
                    <a:gd name="T9" fmla="*/ 29 h 29"/>
                    <a:gd name="T10" fmla="*/ 68 w 68"/>
                    <a:gd name="T11" fmla="*/ 29 h 29"/>
                    <a:gd name="T12" fmla="*/ 68 w 68"/>
                    <a:gd name="T13" fmla="*/ 0 h 29"/>
                    <a:gd name="T14" fmla="*/ 50 w 68"/>
                    <a:gd name="T15" fmla="*/ 0 h 29"/>
                    <a:gd name="T16" fmla="*/ 14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5" name="Freeform: Shape 153">
                  <a:extLst>
                    <a:ext uri="{FF2B5EF4-FFF2-40B4-BE49-F238E27FC236}">
                      <a16:creationId xmlns:a16="http://schemas.microsoft.com/office/drawing/2014/main" id="{1AEB3C9A-61D8-BD11-D4EC-751976503A3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35177" y="623032"/>
                  <a:ext cx="442374" cy="344341"/>
                </a:xfrm>
                <a:custGeom>
                  <a:avLst/>
                  <a:gdLst>
                    <a:gd name="T0" fmla="*/ 89 w 100"/>
                    <a:gd name="T1" fmla="*/ 17 h 78"/>
                    <a:gd name="T2" fmla="*/ 81 w 100"/>
                    <a:gd name="T3" fmla="*/ 18 h 78"/>
                    <a:gd name="T4" fmla="*/ 81 w 100"/>
                    <a:gd name="T5" fmla="*/ 22 h 78"/>
                    <a:gd name="T6" fmla="*/ 91 w 100"/>
                    <a:gd name="T7" fmla="*/ 44 h 78"/>
                    <a:gd name="T8" fmla="*/ 91 w 100"/>
                    <a:gd name="T9" fmla="*/ 55 h 78"/>
                    <a:gd name="T10" fmla="*/ 81 w 100"/>
                    <a:gd name="T11" fmla="*/ 78 h 78"/>
                    <a:gd name="T12" fmla="*/ 100 w 100"/>
                    <a:gd name="T13" fmla="*/ 74 h 78"/>
                    <a:gd name="T14" fmla="*/ 100 w 100"/>
                    <a:gd name="T15" fmla="*/ 28 h 78"/>
                    <a:gd name="T16" fmla="*/ 80 w 100"/>
                    <a:gd name="T17" fmla="*/ 0 h 78"/>
                    <a:gd name="T18" fmla="*/ 50 w 100"/>
                    <a:gd name="T19" fmla="*/ 6 h 78"/>
                    <a:gd name="T20" fmla="*/ 81 w 100"/>
                    <a:gd name="T21" fmla="*/ 18 h 78"/>
                    <a:gd name="T22" fmla="*/ 50 w 100"/>
                    <a:gd name="T23" fmla="*/ 63 h 78"/>
                    <a:gd name="T24" fmla="*/ 76 w 100"/>
                    <a:gd name="T25" fmla="*/ 74 h 78"/>
                    <a:gd name="T26" fmla="*/ 81 w 100"/>
                    <a:gd name="T27" fmla="*/ 78 h 78"/>
                    <a:gd name="T28" fmla="*/ 71 w 100"/>
                    <a:gd name="T29" fmla="*/ 55 h 78"/>
                    <a:gd name="T30" fmla="*/ 81 w 100"/>
                    <a:gd name="T31" fmla="*/ 44 h 78"/>
                    <a:gd name="T32" fmla="*/ 50 w 100"/>
                    <a:gd name="T33" fmla="*/ 22 h 78"/>
                    <a:gd name="T34" fmla="*/ 50 w 100"/>
                    <a:gd name="T35" fmla="*/ 0 h 78"/>
                    <a:gd name="T36" fmla="*/ 19 w 100"/>
                    <a:gd name="T37" fmla="*/ 1 h 78"/>
                    <a:gd name="T38" fmla="*/ 25 w 100"/>
                    <a:gd name="T39" fmla="*/ 6 h 78"/>
                    <a:gd name="T40" fmla="*/ 50 w 100"/>
                    <a:gd name="T41" fmla="*/ 6 h 78"/>
                    <a:gd name="T42" fmla="*/ 19 w 100"/>
                    <a:gd name="T43" fmla="*/ 78 h 78"/>
                    <a:gd name="T44" fmla="*/ 24 w 100"/>
                    <a:gd name="T45" fmla="*/ 74 h 78"/>
                    <a:gd name="T46" fmla="*/ 50 w 100"/>
                    <a:gd name="T47" fmla="*/ 63 h 78"/>
                    <a:gd name="T48" fmla="*/ 19 w 100"/>
                    <a:gd name="T49" fmla="*/ 22 h 78"/>
                    <a:gd name="T50" fmla="*/ 29 w 100"/>
                    <a:gd name="T51" fmla="*/ 44 h 78"/>
                    <a:gd name="T52" fmla="*/ 29 w 100"/>
                    <a:gd name="T53" fmla="*/ 55 h 78"/>
                    <a:gd name="T54" fmla="*/ 19 w 100"/>
                    <a:gd name="T55" fmla="*/ 78 h 78"/>
                    <a:gd name="T56" fmla="*/ 10 w 100"/>
                    <a:gd name="T57" fmla="*/ 17 h 78"/>
                    <a:gd name="T58" fmla="*/ 0 w 100"/>
                    <a:gd name="T59" fmla="*/ 60 h 78"/>
                    <a:gd name="T60" fmla="*/ 0 w 100"/>
                    <a:gd name="T61" fmla="*/ 74 h 78"/>
                    <a:gd name="T62" fmla="*/ 19 w 100"/>
                    <a:gd name="T63" fmla="*/ 78 h 78"/>
                    <a:gd name="T64" fmla="*/ 9 w 100"/>
                    <a:gd name="T65" fmla="*/ 55 h 78"/>
                    <a:gd name="T66" fmla="*/ 19 w 100"/>
                    <a:gd name="T67" fmla="*/ 44 h 78"/>
                    <a:gd name="T68" fmla="*/ 17 w 100"/>
                    <a:gd name="T69" fmla="*/ 22 h 78"/>
                    <a:gd name="T70" fmla="*/ 19 w 100"/>
                    <a:gd name="T71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78">
                      <a:moveTo>
                        <a:pt x="100" y="28"/>
                      </a:move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1" y="1"/>
                        <a:pt x="81" y="1"/>
                        <a:pt x="81" y="1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7" y="78"/>
                        <a:pt x="100" y="76"/>
                        <a:pt x="100" y="74"/>
                      </a:cubicBezTo>
                      <a:cubicBezTo>
                        <a:pt x="100" y="63"/>
                        <a:pt x="100" y="63"/>
                        <a:pt x="100" y="63"/>
                      </a:cubicBezTo>
                      <a:lnTo>
                        <a:pt x="100" y="28"/>
                      </a:lnTo>
                      <a:close/>
                      <a:moveTo>
                        <a:pt x="81" y="1"/>
                      </a:move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"/>
                        <a:pt x="81" y="1"/>
                        <a:pt x="81" y="1"/>
                      </a:cubicBezTo>
                      <a:close/>
                      <a:moveTo>
                        <a:pt x="50" y="63"/>
                      </a:move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74"/>
                        <a:pt x="76" y="74"/>
                        <a:pt x="76" y="74"/>
                      </a:cubicBezTo>
                      <a:cubicBezTo>
                        <a:pt x="76" y="76"/>
                        <a:pt x="78" y="78"/>
                        <a:pt x="80" y="78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lnTo>
                        <a:pt x="50" y="63"/>
                      </a:lnTo>
                      <a:close/>
                      <a:moveTo>
                        <a:pt x="5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0"/>
                        <a:pt x="50" y="0"/>
                        <a:pt x="50" y="0"/>
                      </a:cubicBezTo>
                      <a:close/>
                      <a:moveTo>
                        <a:pt x="19" y="78"/>
                      </a:move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22" y="78"/>
                        <a:pt x="24" y="76"/>
                        <a:pt x="24" y="74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lnTo>
                        <a:pt x="19" y="78"/>
                      </a:lnTo>
                      <a:close/>
                      <a:moveTo>
                        <a:pt x="19" y="1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6"/>
                        <a:pt x="2" y="78"/>
                        <a:pt x="5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6" name="Freeform: Shape 154">
                  <a:extLst>
                    <a:ext uri="{FF2B5EF4-FFF2-40B4-BE49-F238E27FC236}">
                      <a16:creationId xmlns:a16="http://schemas.microsoft.com/office/drawing/2014/main" id="{0D968359-DEFA-28BB-11DC-8115412BE9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12156" y="3455711"/>
                  <a:ext cx="374976" cy="379878"/>
                </a:xfrm>
                <a:custGeom>
                  <a:avLst/>
                  <a:gdLst>
                    <a:gd name="T0" fmla="*/ 64 w 85"/>
                    <a:gd name="T1" fmla="*/ 80 h 86"/>
                    <a:gd name="T2" fmla="*/ 79 w 85"/>
                    <a:gd name="T3" fmla="*/ 64 h 86"/>
                    <a:gd name="T4" fmla="*/ 84 w 85"/>
                    <a:gd name="T5" fmla="*/ 52 h 86"/>
                    <a:gd name="T6" fmla="*/ 84 w 85"/>
                    <a:gd name="T7" fmla="*/ 34 h 86"/>
                    <a:gd name="T8" fmla="*/ 79 w 85"/>
                    <a:gd name="T9" fmla="*/ 22 h 86"/>
                    <a:gd name="T10" fmla="*/ 64 w 85"/>
                    <a:gd name="T11" fmla="*/ 6 h 86"/>
                    <a:gd name="T12" fmla="*/ 58 w 85"/>
                    <a:gd name="T13" fmla="*/ 3 h 86"/>
                    <a:gd name="T14" fmla="*/ 45 w 85"/>
                    <a:gd name="T15" fmla="*/ 0 h 86"/>
                    <a:gd name="T16" fmla="*/ 47 w 85"/>
                    <a:gd name="T17" fmla="*/ 5 h 86"/>
                    <a:gd name="T18" fmla="*/ 53 w 85"/>
                    <a:gd name="T19" fmla="*/ 5 h 86"/>
                    <a:gd name="T20" fmla="*/ 57 w 85"/>
                    <a:gd name="T21" fmla="*/ 6 h 86"/>
                    <a:gd name="T22" fmla="*/ 56 w 85"/>
                    <a:gd name="T23" fmla="*/ 7 h 86"/>
                    <a:gd name="T24" fmla="*/ 49 w 85"/>
                    <a:gd name="T25" fmla="*/ 9 h 86"/>
                    <a:gd name="T26" fmla="*/ 50 w 85"/>
                    <a:gd name="T27" fmla="*/ 14 h 86"/>
                    <a:gd name="T28" fmla="*/ 54 w 85"/>
                    <a:gd name="T29" fmla="*/ 17 h 86"/>
                    <a:gd name="T30" fmla="*/ 60 w 85"/>
                    <a:gd name="T31" fmla="*/ 9 h 86"/>
                    <a:gd name="T32" fmla="*/ 65 w 85"/>
                    <a:gd name="T33" fmla="*/ 10 h 86"/>
                    <a:gd name="T34" fmla="*/ 68 w 85"/>
                    <a:gd name="T35" fmla="*/ 12 h 86"/>
                    <a:gd name="T36" fmla="*/ 70 w 85"/>
                    <a:gd name="T37" fmla="*/ 18 h 86"/>
                    <a:gd name="T38" fmla="*/ 69 w 85"/>
                    <a:gd name="T39" fmla="*/ 21 h 86"/>
                    <a:gd name="T40" fmla="*/ 67 w 85"/>
                    <a:gd name="T41" fmla="*/ 19 h 86"/>
                    <a:gd name="T42" fmla="*/ 61 w 85"/>
                    <a:gd name="T43" fmla="*/ 19 h 86"/>
                    <a:gd name="T44" fmla="*/ 65 w 85"/>
                    <a:gd name="T45" fmla="*/ 21 h 86"/>
                    <a:gd name="T46" fmla="*/ 56 w 85"/>
                    <a:gd name="T47" fmla="*/ 25 h 86"/>
                    <a:gd name="T48" fmla="*/ 52 w 85"/>
                    <a:gd name="T49" fmla="*/ 28 h 86"/>
                    <a:gd name="T50" fmla="*/ 46 w 85"/>
                    <a:gd name="T51" fmla="*/ 33 h 86"/>
                    <a:gd name="T52" fmla="*/ 49 w 85"/>
                    <a:gd name="T53" fmla="*/ 51 h 86"/>
                    <a:gd name="T54" fmla="*/ 54 w 85"/>
                    <a:gd name="T55" fmla="*/ 52 h 86"/>
                    <a:gd name="T56" fmla="*/ 59 w 85"/>
                    <a:gd name="T57" fmla="*/ 54 h 86"/>
                    <a:gd name="T58" fmla="*/ 66 w 85"/>
                    <a:gd name="T59" fmla="*/ 58 h 86"/>
                    <a:gd name="T60" fmla="*/ 71 w 85"/>
                    <a:gd name="T61" fmla="*/ 62 h 86"/>
                    <a:gd name="T62" fmla="*/ 77 w 85"/>
                    <a:gd name="T63" fmla="*/ 64 h 86"/>
                    <a:gd name="T64" fmla="*/ 49 w 85"/>
                    <a:gd name="T65" fmla="*/ 75 h 86"/>
                    <a:gd name="T66" fmla="*/ 0 w 85"/>
                    <a:gd name="T67" fmla="*/ 36 h 86"/>
                    <a:gd name="T68" fmla="*/ 1 w 85"/>
                    <a:gd name="T69" fmla="*/ 54 h 86"/>
                    <a:gd name="T70" fmla="*/ 9 w 85"/>
                    <a:gd name="T71" fmla="*/ 69 h 86"/>
                    <a:gd name="T72" fmla="*/ 27 w 85"/>
                    <a:gd name="T73" fmla="*/ 83 h 86"/>
                    <a:gd name="T74" fmla="*/ 43 w 85"/>
                    <a:gd name="T75" fmla="*/ 68 h 86"/>
                    <a:gd name="T76" fmla="*/ 42 w 85"/>
                    <a:gd name="T77" fmla="*/ 61 h 86"/>
                    <a:gd name="T78" fmla="*/ 44 w 85"/>
                    <a:gd name="T79" fmla="*/ 55 h 86"/>
                    <a:gd name="T80" fmla="*/ 39 w 85"/>
                    <a:gd name="T81" fmla="*/ 53 h 86"/>
                    <a:gd name="T82" fmla="*/ 33 w 85"/>
                    <a:gd name="T83" fmla="*/ 49 h 86"/>
                    <a:gd name="T84" fmla="*/ 24 w 85"/>
                    <a:gd name="T85" fmla="*/ 46 h 86"/>
                    <a:gd name="T86" fmla="*/ 21 w 85"/>
                    <a:gd name="T87" fmla="*/ 38 h 86"/>
                    <a:gd name="T88" fmla="*/ 18 w 85"/>
                    <a:gd name="T89" fmla="*/ 37 h 86"/>
                    <a:gd name="T90" fmla="*/ 18 w 85"/>
                    <a:gd name="T91" fmla="*/ 39 h 86"/>
                    <a:gd name="T92" fmla="*/ 15 w 85"/>
                    <a:gd name="T93" fmla="*/ 32 h 86"/>
                    <a:gd name="T94" fmla="*/ 15 w 85"/>
                    <a:gd name="T95" fmla="*/ 25 h 86"/>
                    <a:gd name="T96" fmla="*/ 19 w 85"/>
                    <a:gd name="T97" fmla="*/ 17 h 86"/>
                    <a:gd name="T98" fmla="*/ 18 w 85"/>
                    <a:gd name="T99" fmla="*/ 12 h 86"/>
                    <a:gd name="T100" fmla="*/ 38 w 85"/>
                    <a:gd name="T101" fmla="*/ 3 h 86"/>
                    <a:gd name="T102" fmla="*/ 45 w 85"/>
                    <a:gd name="T103" fmla="*/ 0 h 86"/>
                    <a:gd name="T104" fmla="*/ 26 w 85"/>
                    <a:gd name="T105" fmla="*/ 3 h 86"/>
                    <a:gd name="T106" fmla="*/ 12 w 85"/>
                    <a:gd name="T107" fmla="*/ 13 h 86"/>
                    <a:gd name="T108" fmla="*/ 3 w 85"/>
                    <a:gd name="T109" fmla="*/ 27 h 86"/>
                    <a:gd name="T110" fmla="*/ 45 w 85"/>
                    <a:gd name="T111" fmla="*/ 54 h 86"/>
                    <a:gd name="T112" fmla="*/ 39 w 85"/>
                    <a:gd name="T113" fmla="*/ 47 h 86"/>
                    <a:gd name="T114" fmla="*/ 38 w 85"/>
                    <a:gd name="T115" fmla="*/ 44 h 86"/>
                    <a:gd name="T116" fmla="*/ 30 w 85"/>
                    <a:gd name="T117" fmla="*/ 45 h 86"/>
                    <a:gd name="T118" fmla="*/ 34 w 85"/>
                    <a:gd name="T119" fmla="*/ 36 h 86"/>
                    <a:gd name="T120" fmla="*/ 42 w 85"/>
                    <a:gd name="T121" fmla="*/ 36 h 86"/>
                    <a:gd name="T122" fmla="*/ 44 w 85"/>
                    <a:gd name="T123" fmla="*/ 3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" h="86">
                      <a:moveTo>
                        <a:pt x="45" y="85"/>
                      </a:moveTo>
                      <a:cubicBezTo>
                        <a:pt x="48" y="85"/>
                        <a:pt x="50" y="85"/>
                        <a:pt x="52" y="84"/>
                      </a:cubicBezTo>
                      <a:cubicBezTo>
                        <a:pt x="53" y="84"/>
                        <a:pt x="55" y="84"/>
                        <a:pt x="56" y="83"/>
                      </a:cubicBezTo>
                      <a:cubicBezTo>
                        <a:pt x="57" y="83"/>
                        <a:pt x="57" y="83"/>
                        <a:pt x="58" y="83"/>
                      </a:cubicBezTo>
                      <a:cubicBezTo>
                        <a:pt x="59" y="82"/>
                        <a:pt x="61" y="82"/>
                        <a:pt x="62" y="81"/>
                      </a:cubicBezTo>
                      <a:cubicBezTo>
                        <a:pt x="63" y="81"/>
                        <a:pt x="63" y="80"/>
                        <a:pt x="64" y="80"/>
                      </a:cubicBezTo>
                      <a:cubicBezTo>
                        <a:pt x="66" y="78"/>
                        <a:pt x="69" y="77"/>
                        <a:pt x="71" y="74"/>
                      </a:cubicBezTo>
                      <a:cubicBezTo>
                        <a:pt x="72" y="74"/>
                        <a:pt x="72" y="74"/>
                        <a:pt x="73" y="73"/>
                      </a:cubicBez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1"/>
                        <a:pt x="75" y="70"/>
                        <a:pt x="76" y="69"/>
                      </a:cubicBezTo>
                      <a:cubicBezTo>
                        <a:pt x="77" y="68"/>
                        <a:pt x="78" y="67"/>
                        <a:pt x="79" y="65"/>
                      </a:cubicBezTo>
                      <a:cubicBezTo>
                        <a:pt x="79" y="65"/>
                        <a:pt x="79" y="65"/>
                        <a:pt x="79" y="64"/>
                      </a:cubicBezTo>
                      <a:cubicBezTo>
                        <a:pt x="80" y="64"/>
                        <a:pt x="80" y="63"/>
                        <a:pt x="80" y="62"/>
                      </a:cubicBezTo>
                      <a:cubicBezTo>
                        <a:pt x="81" y="62"/>
                        <a:pt x="81" y="62"/>
                        <a:pt x="81" y="61"/>
                      </a:cubicBezTo>
                      <a:cubicBezTo>
                        <a:pt x="81" y="61"/>
                        <a:pt x="82" y="60"/>
                        <a:pt x="82" y="60"/>
                      </a:cubicBezTo>
                      <a:cubicBezTo>
                        <a:pt x="82" y="59"/>
                        <a:pt x="82" y="58"/>
                        <a:pt x="83" y="58"/>
                      </a:cubicBezTo>
                      <a:cubicBezTo>
                        <a:pt x="83" y="56"/>
                        <a:pt x="83" y="55"/>
                        <a:pt x="84" y="54"/>
                      </a:cubicBezTo>
                      <a:cubicBezTo>
                        <a:pt x="84" y="53"/>
                        <a:pt x="84" y="52"/>
                        <a:pt x="84" y="52"/>
                      </a:cubicBezTo>
                      <a:cubicBezTo>
                        <a:pt x="84" y="51"/>
                        <a:pt x="85" y="50"/>
                        <a:pt x="85" y="49"/>
                      </a:cubicBezTo>
                      <a:cubicBezTo>
                        <a:pt x="85" y="49"/>
                        <a:pt x="85" y="48"/>
                        <a:pt x="85" y="47"/>
                      </a:cubicBezTo>
                      <a:cubicBezTo>
                        <a:pt x="85" y="46"/>
                        <a:pt x="85" y="44"/>
                        <a:pt x="85" y="43"/>
                      </a:cubicBezTo>
                      <a:cubicBezTo>
                        <a:pt x="85" y="41"/>
                        <a:pt x="85" y="40"/>
                        <a:pt x="85" y="39"/>
                      </a:cubicBezTo>
                      <a:cubicBezTo>
                        <a:pt x="85" y="38"/>
                        <a:pt x="85" y="37"/>
                        <a:pt x="85" y="36"/>
                      </a:cubicBezTo>
                      <a:cubicBezTo>
                        <a:pt x="85" y="36"/>
                        <a:pt x="84" y="35"/>
                        <a:pt x="84" y="34"/>
                      </a:cubicBezTo>
                      <a:cubicBezTo>
                        <a:pt x="84" y="34"/>
                        <a:pt x="84" y="33"/>
                        <a:pt x="84" y="32"/>
                      </a:cubicBezTo>
                      <a:cubicBezTo>
                        <a:pt x="83" y="31"/>
                        <a:pt x="83" y="30"/>
                        <a:pt x="83" y="28"/>
                      </a:cubicBezTo>
                      <a:cubicBezTo>
                        <a:pt x="82" y="28"/>
                        <a:pt x="82" y="28"/>
                        <a:pt x="82" y="27"/>
                      </a:cubicBezTo>
                      <a:cubicBezTo>
                        <a:pt x="82" y="26"/>
                        <a:pt x="81" y="25"/>
                        <a:pt x="81" y="24"/>
                      </a:cubicBezTo>
                      <a:cubicBezTo>
                        <a:pt x="81" y="24"/>
                        <a:pt x="81" y="24"/>
                        <a:pt x="80" y="23"/>
                      </a:cubicBezTo>
                      <a:cubicBezTo>
                        <a:pt x="80" y="23"/>
                        <a:pt x="80" y="22"/>
                        <a:pt x="79" y="22"/>
                      </a:cubicBezTo>
                      <a:cubicBezTo>
                        <a:pt x="78" y="20"/>
                        <a:pt x="77" y="18"/>
                        <a:pt x="76" y="17"/>
                      </a:cubicBezTo>
                      <a:cubicBezTo>
                        <a:pt x="75" y="16"/>
                        <a:pt x="75" y="15"/>
                        <a:pt x="74" y="14"/>
                      </a:cubicBezTo>
                      <a:cubicBezTo>
                        <a:pt x="74" y="14"/>
                        <a:pt x="73" y="13"/>
                        <a:pt x="73" y="13"/>
                      </a:cubicBezTo>
                      <a:cubicBezTo>
                        <a:pt x="72" y="12"/>
                        <a:pt x="72" y="12"/>
                        <a:pt x="71" y="11"/>
                      </a:cubicBezTo>
                      <a:cubicBezTo>
                        <a:pt x="70" y="10"/>
                        <a:pt x="69" y="10"/>
                        <a:pt x="68" y="9"/>
                      </a:cubicBezTo>
                      <a:cubicBezTo>
                        <a:pt x="67" y="8"/>
                        <a:pt x="65" y="7"/>
                        <a:pt x="64" y="6"/>
                      </a:cubicBezTo>
                      <a:cubicBezTo>
                        <a:pt x="63" y="6"/>
                        <a:pt x="63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9" y="4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2"/>
                        <a:pt x="54" y="2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7" y="0"/>
                        <a:pt x="45" y="0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7" y="3"/>
                        <a:pt x="49" y="3"/>
                        <a:pt x="51" y="3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8" y="4"/>
                        <a:pt x="48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50" y="5"/>
                        <a:pt x="51" y="5"/>
                        <a:pt x="51" y="5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2" y="4"/>
                        <a:pt x="52" y="4"/>
                      </a:cubicBezTo>
                      <a:cubicBezTo>
                        <a:pt x="52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5"/>
                      </a:cubicBezTo>
                      <a:cubicBezTo>
                        <a:pt x="53" y="5"/>
                        <a:pt x="54" y="5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5" y="4"/>
                        <a:pt x="55" y="5"/>
                        <a:pt x="56" y="5"/>
                      </a:cubicBezTo>
                      <a:cubicBezTo>
                        <a:pt x="57" y="5"/>
                        <a:pt x="58" y="6"/>
                        <a:pt x="59" y="6"/>
                      </a:cubicBezTo>
                      <a:cubicBezTo>
                        <a:pt x="59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7" y="6"/>
                      </a:cubicBezTo>
                      <a:cubicBezTo>
                        <a:pt x="57" y="6"/>
                        <a:pt x="58" y="7"/>
                        <a:pt x="58" y="7"/>
                      </a:cubicBezTo>
                      <a:cubicBezTo>
                        <a:pt x="59" y="7"/>
                        <a:pt x="59" y="7"/>
                        <a:pt x="59" y="8"/>
                      </a:cubicBezTo>
                      <a:cubicBezTo>
                        <a:pt x="59" y="9"/>
                        <a:pt x="58" y="8"/>
                        <a:pt x="58" y="8"/>
                      </a:cubicBezTo>
                      <a:cubicBezTo>
                        <a:pt x="57" y="8"/>
                        <a:pt x="56" y="9"/>
                        <a:pt x="55" y="8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5" y="7"/>
                        <a:pt x="55" y="7"/>
                      </a:cubicBezTo>
                      <a:cubicBezTo>
                        <a:pt x="55" y="7"/>
                        <a:pt x="55" y="8"/>
                        <a:pt x="54" y="8"/>
                      </a:cubicBezTo>
                      <a:cubicBezTo>
                        <a:pt x="54" y="8"/>
                        <a:pt x="54" y="8"/>
                        <a:pt x="53" y="8"/>
                      </a:cubicBezTo>
                      <a:cubicBezTo>
                        <a:pt x="53" y="8"/>
                        <a:pt x="52" y="8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51" y="9"/>
                        <a:pt x="50" y="9"/>
                        <a:pt x="49" y="9"/>
                      </a:cubicBezTo>
                      <a:cubicBezTo>
                        <a:pt x="49" y="10"/>
                        <a:pt x="48" y="10"/>
                        <a:pt x="48" y="10"/>
                      </a:cubicBezTo>
                      <a:cubicBezTo>
                        <a:pt x="48" y="11"/>
                        <a:pt x="47" y="11"/>
                        <a:pt x="47" y="11"/>
                      </a:cubicBezTo>
                      <a:cubicBezTo>
                        <a:pt x="47" y="12"/>
                        <a:pt x="48" y="12"/>
                        <a:pt x="48" y="12"/>
                      </a:cubicBezTo>
                      <a:cubicBezTo>
                        <a:pt x="48" y="12"/>
                        <a:pt x="47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9" y="13"/>
                        <a:pt x="50" y="14"/>
                        <a:pt x="50" y="14"/>
                      </a:cubicBezTo>
                      <a:cubicBezTo>
                        <a:pt x="51" y="14"/>
                        <a:pt x="51" y="14"/>
                        <a:pt x="52" y="14"/>
                      </a:cubicBezTo>
                      <a:cubicBezTo>
                        <a:pt x="52" y="14"/>
                        <a:pt x="53" y="14"/>
                        <a:pt x="53" y="15"/>
                      </a:cubicBezTo>
                      <a:cubicBezTo>
                        <a:pt x="53" y="15"/>
                        <a:pt x="52" y="15"/>
                        <a:pt x="52" y="16"/>
                      </a:cubicBezTo>
                      <a:cubicBezTo>
                        <a:pt x="53" y="16"/>
                        <a:pt x="52" y="16"/>
                        <a:pt x="52" y="17"/>
                      </a:cubicBezTo>
                      <a:cubicBezTo>
                        <a:pt x="52" y="17"/>
                        <a:pt x="53" y="18"/>
                        <a:pt x="53" y="18"/>
                      </a:cubicBezTo>
                      <a:cubicBezTo>
                        <a:pt x="53" y="18"/>
                        <a:pt x="54" y="17"/>
                        <a:pt x="54" y="17"/>
                      </a:cubicBezTo>
                      <a:cubicBezTo>
                        <a:pt x="54" y="16"/>
                        <a:pt x="54" y="15"/>
                        <a:pt x="55" y="15"/>
                      </a:cubicBezTo>
                      <a:cubicBezTo>
                        <a:pt x="57" y="15"/>
                        <a:pt x="59" y="14"/>
                        <a:pt x="59" y="12"/>
                      </a:cubicBezTo>
                      <a:cubicBezTo>
                        <a:pt x="59" y="12"/>
                        <a:pt x="58" y="11"/>
                        <a:pt x="59" y="11"/>
                      </a:cubicBezTo>
                      <a:cubicBezTo>
                        <a:pt x="59" y="11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60" y="10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1" y="9"/>
                        <a:pt x="61" y="9"/>
                      </a:cubicBezTo>
                      <a:cubicBezTo>
                        <a:pt x="61" y="9"/>
                        <a:pt x="62" y="9"/>
                        <a:pt x="62" y="9"/>
                      </a:cubicBezTo>
                      <a:cubicBezTo>
                        <a:pt x="62" y="9"/>
                        <a:pt x="63" y="9"/>
                        <a:pt x="63" y="9"/>
                      </a:cubicBezTo>
                      <a:cubicBezTo>
                        <a:pt x="63" y="9"/>
                        <a:pt x="64" y="9"/>
                        <a:pt x="64" y="10"/>
                      </a:cubicBezTo>
                      <a:cubicBezTo>
                        <a:pt x="64" y="10"/>
                        <a:pt x="64" y="10"/>
                        <a:pt x="65" y="10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2"/>
                        <a:pt x="65" y="12"/>
                        <a:pt x="65" y="12"/>
                      </a:cubicBezTo>
                      <a:cubicBezTo>
                        <a:pt x="65" y="12"/>
                        <a:pt x="66" y="12"/>
                        <a:pt x="66" y="12"/>
                      </a:cubicBezTo>
                      <a:cubicBezTo>
                        <a:pt x="66" y="11"/>
                        <a:pt x="67" y="11"/>
                        <a:pt x="67" y="11"/>
                      </a:cubicBezTo>
                      <a:cubicBezTo>
                        <a:pt x="67" y="11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3"/>
                        <a:pt x="68" y="13"/>
                        <a:pt x="68" y="14"/>
                      </a:cubicBezTo>
                      <a:cubicBezTo>
                        <a:pt x="68" y="15"/>
                        <a:pt x="69" y="14"/>
                        <a:pt x="70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1" y="16"/>
                        <a:pt x="71" y="16"/>
                      </a:cubicBezTo>
                      <a:cubicBezTo>
                        <a:pt x="71" y="17"/>
                        <a:pt x="70" y="17"/>
                        <a:pt x="70" y="18"/>
                      </a:cubicBezTo>
                      <a:cubicBezTo>
                        <a:pt x="70" y="18"/>
                        <a:pt x="70" y="18"/>
                        <a:pt x="70" y="19"/>
                      </a:cubicBezTo>
                      <a:cubicBezTo>
                        <a:pt x="70" y="19"/>
                        <a:pt x="71" y="19"/>
                        <a:pt x="71" y="19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8" y="21"/>
                        <a:pt x="68" y="21"/>
                      </a:cubicBezTo>
                      <a:cubicBezTo>
                        <a:pt x="68" y="21"/>
                        <a:pt x="67" y="21"/>
                        <a:pt x="67" y="20"/>
                      </a:cubicBezTo>
                      <a:cubicBezTo>
                        <a:pt x="67" y="20"/>
                        <a:pt x="68" y="19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7"/>
                        <a:pt x="68" y="18"/>
                        <a:pt x="68" y="18"/>
                      </a:cubicBezTo>
                      <a:cubicBezTo>
                        <a:pt x="68" y="18"/>
                        <a:pt x="67" y="18"/>
                        <a:pt x="67" y="19"/>
                      </a:cubicBezTo>
                      <a:cubicBezTo>
                        <a:pt x="66" y="19"/>
                        <a:pt x="65" y="18"/>
                        <a:pt x="64" y="19"/>
                      </a:cubicBezTo>
                      <a:cubicBezTo>
                        <a:pt x="64" y="19"/>
                        <a:pt x="65" y="19"/>
                        <a:pt x="65" y="19"/>
                      </a:cubicBezTo>
                      <a:cubicBezTo>
                        <a:pt x="65" y="19"/>
                        <a:pt x="64" y="20"/>
                        <a:pt x="64" y="1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4" y="19"/>
                        <a:pt x="63" y="18"/>
                        <a:pt x="62" y="19"/>
                      </a:cubicBezTo>
                      <a:cubicBezTo>
                        <a:pt x="62" y="19"/>
                        <a:pt x="61" y="19"/>
                        <a:pt x="61" y="19"/>
                      </a:cubicBezTo>
                      <a:cubicBezTo>
                        <a:pt x="62" y="20"/>
                        <a:pt x="63" y="19"/>
                        <a:pt x="63" y="20"/>
                      </a:cubicBezTo>
                      <a:cubicBezTo>
                        <a:pt x="63" y="20"/>
                        <a:pt x="62" y="21"/>
                        <a:pt x="62" y="21"/>
                      </a:cubicBezTo>
                      <a:cubicBezTo>
                        <a:pt x="62" y="22"/>
                        <a:pt x="62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4" y="22"/>
                        <a:pt x="65" y="21"/>
                        <a:pt x="65" y="21"/>
                      </a:cubicBezTo>
                      <a:cubicBezTo>
                        <a:pt x="66" y="22"/>
                        <a:pt x="65" y="22"/>
                        <a:pt x="64" y="23"/>
                      </a:cubicBezTo>
                      <a:cubicBezTo>
                        <a:pt x="63" y="23"/>
                        <a:pt x="62" y="23"/>
                        <a:pt x="62" y="23"/>
                      </a:cubicBezTo>
                      <a:cubicBezTo>
                        <a:pt x="61" y="23"/>
                        <a:pt x="60" y="25"/>
                        <a:pt x="60" y="24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ubicBezTo>
                        <a:pt x="58" y="24"/>
                        <a:pt x="56" y="24"/>
                        <a:pt x="56" y="25"/>
                      </a:cubicBezTo>
                      <a:cubicBezTo>
                        <a:pt x="56" y="25"/>
                        <a:pt x="56" y="26"/>
                        <a:pt x="56" y="26"/>
                      </a:cubicBezTo>
                      <a:cubicBezTo>
                        <a:pt x="56" y="26"/>
                        <a:pt x="55" y="26"/>
                        <a:pt x="55" y="26"/>
                      </a:cubicBezTo>
                      <a:cubicBezTo>
                        <a:pt x="55" y="26"/>
                        <a:pt x="54" y="26"/>
                        <a:pt x="54" y="26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9"/>
                        <a:pt x="51" y="29"/>
                      </a:cubicBezTo>
                      <a:cubicBezTo>
                        <a:pt x="51" y="29"/>
                        <a:pt x="50" y="29"/>
                        <a:pt x="50" y="29"/>
                      </a:cubicBezTo>
                      <a:cubicBezTo>
                        <a:pt x="50" y="29"/>
                        <a:pt x="50" y="30"/>
                        <a:pt x="50" y="31"/>
                      </a:cubicBezTo>
                      <a:cubicBezTo>
                        <a:pt x="50" y="31"/>
                        <a:pt x="49" y="31"/>
                        <a:pt x="48" y="32"/>
                      </a:cubicBezTo>
                      <a:cubicBezTo>
                        <a:pt x="48" y="32"/>
                        <a:pt x="48" y="32"/>
                        <a:pt x="47" y="32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2"/>
                        <a:pt x="46" y="52"/>
                        <a:pt x="47" y="52"/>
                      </a:cubicBezTo>
                      <a:cubicBezTo>
                        <a:pt x="47" y="51"/>
                        <a:pt x="48" y="52"/>
                        <a:pt x="48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1"/>
                        <a:pt x="49" y="50"/>
                        <a:pt x="50" y="51"/>
                      </a:cubicBezTo>
                      <a:cubicBezTo>
                        <a:pt x="50" y="51"/>
                        <a:pt x="49" y="51"/>
                        <a:pt x="50" y="52"/>
                      </a:cubicBezTo>
                      <a:cubicBezTo>
                        <a:pt x="50" y="52"/>
                        <a:pt x="51" y="51"/>
                        <a:pt x="51" y="51"/>
                      </a:cubicBezTo>
                      <a:cubicBezTo>
                        <a:pt x="51" y="51"/>
                        <a:pt x="52" y="51"/>
                        <a:pt x="52" y="51"/>
                      </a:cubicBezTo>
                      <a:cubicBezTo>
                        <a:pt x="52" y="52"/>
                        <a:pt x="52" y="52"/>
                        <a:pt x="53" y="52"/>
                      </a:cubicBezTo>
                      <a:cubicBezTo>
                        <a:pt x="53" y="52"/>
                        <a:pt x="53" y="52"/>
                        <a:pt x="54" y="52"/>
                      </a:cubicBezTo>
                      <a:cubicBezTo>
                        <a:pt x="54" y="52"/>
                        <a:pt x="55" y="52"/>
                        <a:pt x="55" y="52"/>
                      </a:cubicBezTo>
                      <a:cubicBezTo>
                        <a:pt x="55" y="52"/>
                        <a:pt x="56" y="52"/>
                        <a:pt x="56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9" y="53"/>
                        <a:pt x="59" y="53"/>
                        <a:pt x="59" y="54"/>
                      </a:cubicBezTo>
                      <a:cubicBezTo>
                        <a:pt x="59" y="54"/>
                        <a:pt x="59" y="54"/>
                        <a:pt x="60" y="54"/>
                      </a:cubicBezTo>
                      <a:cubicBezTo>
                        <a:pt x="60" y="54"/>
                        <a:pt x="60" y="55"/>
                        <a:pt x="60" y="55"/>
                      </a:cubicBezTo>
                      <a:cubicBezTo>
                        <a:pt x="61" y="55"/>
                        <a:pt x="62" y="56"/>
                        <a:pt x="62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4" y="56"/>
                        <a:pt x="65" y="56"/>
                        <a:pt x="66" y="57"/>
                      </a:cubicBezTo>
                      <a:cubicBezTo>
                        <a:pt x="66" y="57"/>
                        <a:pt x="66" y="57"/>
                        <a:pt x="66" y="58"/>
                      </a:cubicBezTo>
                      <a:cubicBezTo>
                        <a:pt x="67" y="58"/>
                        <a:pt x="66" y="58"/>
                        <a:pt x="67" y="59"/>
                      </a:cubicBezTo>
                      <a:cubicBezTo>
                        <a:pt x="67" y="59"/>
                        <a:pt x="68" y="59"/>
                        <a:pt x="67" y="60"/>
                      </a:cubicBezTo>
                      <a:cubicBezTo>
                        <a:pt x="67" y="61"/>
                        <a:pt x="68" y="61"/>
                        <a:pt x="68" y="61"/>
                      </a:cubicBezTo>
                      <a:cubicBezTo>
                        <a:pt x="68" y="61"/>
                        <a:pt x="69" y="62"/>
                        <a:pt x="69" y="62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70" y="62"/>
                        <a:pt x="70" y="62"/>
                        <a:pt x="71" y="62"/>
                      </a:cubicBezTo>
                      <a:cubicBezTo>
                        <a:pt x="71" y="62"/>
                        <a:pt x="71" y="62"/>
                        <a:pt x="72" y="62"/>
                      </a:cubicBezTo>
                      <a:cubicBezTo>
                        <a:pt x="72" y="62"/>
                        <a:pt x="72" y="63"/>
                        <a:pt x="72" y="63"/>
                      </a:cubicBezTo>
                      <a:cubicBezTo>
                        <a:pt x="72" y="63"/>
                        <a:pt x="73" y="63"/>
                        <a:pt x="73" y="63"/>
                      </a:cubicBezTo>
                      <a:cubicBezTo>
                        <a:pt x="74" y="63"/>
                        <a:pt x="74" y="63"/>
                        <a:pt x="75" y="63"/>
                      </a:cubicBezTo>
                      <a:cubicBezTo>
                        <a:pt x="75" y="63"/>
                        <a:pt x="75" y="63"/>
                        <a:pt x="75" y="63"/>
                      </a:cubicBezTo>
                      <a:cubicBezTo>
                        <a:pt x="76" y="63"/>
                        <a:pt x="76" y="64"/>
                        <a:pt x="77" y="64"/>
                      </a:cubicBezTo>
                      <a:cubicBezTo>
                        <a:pt x="71" y="73"/>
                        <a:pt x="62" y="80"/>
                        <a:pt x="52" y="82"/>
                      </a:cubicBezTo>
                      <a:cubicBezTo>
                        <a:pt x="52" y="82"/>
                        <a:pt x="52" y="81"/>
                        <a:pt x="52" y="81"/>
                      </a:cubicBezTo>
                      <a:cubicBezTo>
                        <a:pt x="52" y="80"/>
                        <a:pt x="52" y="79"/>
                        <a:pt x="52" y="79"/>
                      </a:cubicBezTo>
                      <a:cubicBezTo>
                        <a:pt x="52" y="78"/>
                        <a:pt x="52" y="77"/>
                        <a:pt x="51" y="77"/>
                      </a:cubicBezTo>
                      <a:cubicBezTo>
                        <a:pt x="51" y="76"/>
                        <a:pt x="50" y="76"/>
                        <a:pt x="50" y="75"/>
                      </a:cubicBezTo>
                      <a:cubicBezTo>
                        <a:pt x="49" y="75"/>
                        <a:pt x="49" y="75"/>
                        <a:pt x="49" y="75"/>
                      </a:cubicBezTo>
                      <a:cubicBezTo>
                        <a:pt x="48" y="75"/>
                        <a:pt x="46" y="74"/>
                        <a:pt x="46" y="73"/>
                      </a:cubicBezTo>
                      <a:cubicBezTo>
                        <a:pt x="46" y="73"/>
                        <a:pt x="46" y="73"/>
                        <a:pt x="46" y="72"/>
                      </a:cubicBezTo>
                      <a:cubicBezTo>
                        <a:pt x="46" y="72"/>
                        <a:pt x="46" y="72"/>
                        <a:pt x="45" y="72"/>
                      </a:cubicBezTo>
                      <a:lnTo>
                        <a:pt x="45" y="85"/>
                      </a:lnTo>
                      <a:close/>
                      <a:moveTo>
                        <a:pt x="1" y="34"/>
                      </a:moveTo>
                      <a:cubicBezTo>
                        <a:pt x="1" y="35"/>
                        <a:pt x="0" y="36"/>
                        <a:pt x="0" y="36"/>
                      </a:cubicBezTo>
                      <a:cubicBezTo>
                        <a:pt x="0" y="37"/>
                        <a:pt x="0" y="38"/>
                        <a:pt x="0" y="39"/>
                      </a:cubicBezTo>
                      <a:cubicBezTo>
                        <a:pt x="0" y="40"/>
                        <a:pt x="0" y="41"/>
                        <a:pt x="0" y="43"/>
                      </a:cubicBezTo>
                      <a:cubicBezTo>
                        <a:pt x="0" y="44"/>
                        <a:pt x="0" y="46"/>
                        <a:pt x="0" y="47"/>
                      </a:cubicBezTo>
                      <a:cubicBezTo>
                        <a:pt x="0" y="48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1" y="52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5"/>
                        <a:pt x="2" y="56"/>
                        <a:pt x="2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3" y="60"/>
                        <a:pt x="4" y="61"/>
                        <a:pt x="4" y="61"/>
                      </a:cubicBezTo>
                      <a:cubicBezTo>
                        <a:pt x="4" y="62"/>
                        <a:pt x="4" y="62"/>
                        <a:pt x="5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7" y="66"/>
                        <a:pt x="8" y="68"/>
                        <a:pt x="9" y="69"/>
                      </a:cubicBezTo>
                      <a:cubicBezTo>
                        <a:pt x="10" y="70"/>
                        <a:pt x="10" y="71"/>
                        <a:pt x="11" y="72"/>
                      </a:cubicBezTo>
                      <a:cubicBezTo>
                        <a:pt x="11" y="72"/>
                        <a:pt x="12" y="73"/>
                        <a:pt x="12" y="73"/>
                      </a:cubicBezTo>
                      <a:cubicBezTo>
                        <a:pt x="13" y="74"/>
                        <a:pt x="13" y="74"/>
                        <a:pt x="14" y="74"/>
                      </a:cubicBezTo>
                      <a:cubicBezTo>
                        <a:pt x="16" y="77"/>
                        <a:pt x="19" y="78"/>
                        <a:pt x="21" y="80"/>
                      </a:cubicBezTo>
                      <a:cubicBezTo>
                        <a:pt x="22" y="80"/>
                        <a:pt x="22" y="81"/>
                        <a:pt x="23" y="81"/>
                      </a:cubicBezTo>
                      <a:cubicBezTo>
                        <a:pt x="24" y="82"/>
                        <a:pt x="26" y="82"/>
                        <a:pt x="27" y="83"/>
                      </a:cubicBezTo>
                      <a:cubicBezTo>
                        <a:pt x="27" y="83"/>
                        <a:pt x="28" y="83"/>
                        <a:pt x="29" y="83"/>
                      </a:cubicBezTo>
                      <a:cubicBezTo>
                        <a:pt x="33" y="85"/>
                        <a:pt x="38" y="86"/>
                        <a:pt x="42" y="86"/>
                      </a:cubicBezTo>
                      <a:cubicBezTo>
                        <a:pt x="43" y="86"/>
                        <a:pt x="44" y="86"/>
                        <a:pt x="45" y="85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44" y="70"/>
                        <a:pt x="44" y="69"/>
                        <a:pt x="43" y="68"/>
                      </a:cubicBezTo>
                      <a:cubicBezTo>
                        <a:pt x="43" y="68"/>
                        <a:pt x="43" y="67"/>
                        <a:pt x="42" y="67"/>
                      </a:cubicBezTo>
                      <a:cubicBezTo>
                        <a:pt x="42" y="67"/>
                        <a:pt x="42" y="66"/>
                        <a:pt x="42" y="66"/>
                      </a:cubicBezTo>
                      <a:cubicBezTo>
                        <a:pt x="41" y="66"/>
                        <a:pt x="41" y="65"/>
                        <a:pt x="41" y="65"/>
                      </a:cubicBezTo>
                      <a:cubicBezTo>
                        <a:pt x="41" y="64"/>
                        <a:pt x="42" y="64"/>
                        <a:pt x="42" y="64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1" y="62"/>
                        <a:pt x="42" y="62"/>
                        <a:pt x="42" y="61"/>
                      </a:cubicBezTo>
                      <a:cubicBezTo>
                        <a:pt x="42" y="61"/>
                        <a:pt x="42" y="61"/>
                        <a:pt x="42" y="60"/>
                      </a:cubicBezTo>
                      <a:cubicBezTo>
                        <a:pt x="42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4" y="59"/>
                        <a:pt x="44" y="58"/>
                        <a:pt x="44" y="58"/>
                      </a:cubicBezTo>
                      <a:cubicBezTo>
                        <a:pt x="45" y="58"/>
                        <a:pt x="45" y="56"/>
                        <a:pt x="44" y="55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4"/>
                        <a:pt x="44" y="53"/>
                        <a:pt x="43" y="53"/>
                      </a:cubicBezTo>
                      <a:cubicBezTo>
                        <a:pt x="43" y="53"/>
                        <a:pt x="43" y="54"/>
                        <a:pt x="42" y="54"/>
                      </a:cubicBezTo>
                      <a:cubicBezTo>
                        <a:pt x="42" y="54"/>
                        <a:pt x="42" y="55"/>
                        <a:pt x="42" y="55"/>
                      </a:cubicBezTo>
                      <a:cubicBezTo>
                        <a:pt x="41" y="55"/>
                        <a:pt x="41" y="54"/>
                        <a:pt x="41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4"/>
                        <a:pt x="39" y="53"/>
                        <a:pt x="39" y="53"/>
                      </a:cubicBezTo>
                      <a:cubicBezTo>
                        <a:pt x="38" y="53"/>
                        <a:pt x="38" y="53"/>
                        <a:pt x="38" y="52"/>
                      </a:cubicBezTo>
                      <a:cubicBezTo>
                        <a:pt x="38" y="52"/>
                        <a:pt x="38" y="52"/>
                        <a:pt x="38" y="51"/>
                      </a:cubicBezTo>
                      <a:cubicBezTo>
                        <a:pt x="37" y="51"/>
                        <a:pt x="37" y="50"/>
                        <a:pt x="36" y="50"/>
                      </a:cubicBezTo>
                      <a:cubicBezTo>
                        <a:pt x="36" y="50"/>
                        <a:pt x="35" y="50"/>
                        <a:pt x="35" y="50"/>
                      </a:cubicBezTo>
                      <a:cubicBezTo>
                        <a:pt x="35" y="49"/>
                        <a:pt x="34" y="49"/>
                        <a:pt x="34" y="49"/>
                      </a:cubicBezTo>
                      <a:cubicBezTo>
                        <a:pt x="34" y="49"/>
                        <a:pt x="34" y="49"/>
                        <a:pt x="33" y="49"/>
                      </a:cubicBezTo>
                      <a:cubicBezTo>
                        <a:pt x="32" y="49"/>
                        <a:pt x="32" y="47"/>
                        <a:pt x="31" y="47"/>
                      </a:cubicBezTo>
                      <a:cubicBezTo>
                        <a:pt x="30" y="47"/>
                        <a:pt x="30" y="48"/>
                        <a:pt x="29" y="48"/>
                      </a:cubicBezTo>
                      <a:cubicBezTo>
                        <a:pt x="29" y="48"/>
                        <a:pt x="28" y="47"/>
                        <a:pt x="28" y="47"/>
                      </a:cubicBezTo>
                      <a:cubicBezTo>
                        <a:pt x="27" y="47"/>
                        <a:pt x="27" y="47"/>
                        <a:pt x="26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4" y="46"/>
                      </a:cubicBezTo>
                      <a:cubicBezTo>
                        <a:pt x="24" y="45"/>
                        <a:pt x="24" y="45"/>
                        <a:pt x="23" y="45"/>
                      </a:cubicBezTo>
                      <a:cubicBezTo>
                        <a:pt x="23" y="45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3"/>
                      </a:cubicBezTo>
                      <a:cubicBezTo>
                        <a:pt x="23" y="42"/>
                        <a:pt x="22" y="41"/>
                        <a:pt x="22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19" y="37"/>
                        <a:pt x="19" y="37"/>
                        <a:pt x="19" y="36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9" y="34"/>
                        <a:pt x="17" y="34"/>
                        <a:pt x="18" y="35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9"/>
                        <a:pt x="19" y="40"/>
                        <a:pt x="19" y="40"/>
                      </a:cubicBezTo>
                      <a:cubicBezTo>
                        <a:pt x="20" y="40"/>
                        <a:pt x="20" y="41"/>
                        <a:pt x="20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0"/>
                        <a:pt x="18" y="40"/>
                      </a:cubicBezTo>
                      <a:cubicBezTo>
                        <a:pt x="18" y="40"/>
                        <a:pt x="18" y="39"/>
                        <a:pt x="18" y="39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6" y="34"/>
                        <a:pt x="16" y="33"/>
                        <a:pt x="16" y="33"/>
                      </a:cubicBezTo>
                      <a:cubicBezTo>
                        <a:pt x="16" y="33"/>
                        <a:pt x="16" y="32"/>
                        <a:pt x="15" y="32"/>
                      </a:cubicBezTo>
                      <a:cubicBezTo>
                        <a:pt x="15" y="32"/>
                        <a:pt x="15" y="32"/>
                        <a:pt x="14" y="32"/>
                      </a:cubicBezTo>
                      <a:cubicBezTo>
                        <a:pt x="14" y="31"/>
                        <a:pt x="14" y="31"/>
                        <a:pt x="14" y="30"/>
                      </a:cubicBezTo>
                      <a:cubicBezTo>
                        <a:pt x="14" y="30"/>
                        <a:pt x="14" y="29"/>
                        <a:pt x="14" y="29"/>
                      </a:cubicBezTo>
                      <a:cubicBezTo>
                        <a:pt x="14" y="28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9" y="20"/>
                        <a:pt x="19" y="20"/>
                      </a:cubicBezTo>
                      <a:cubicBezTo>
                        <a:pt x="19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19" y="17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5"/>
                        <a:pt x="18" y="15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22" y="7"/>
                        <a:pt x="29" y="4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6" y="4"/>
                      </a:cubicBezTo>
                      <a:cubicBezTo>
                        <a:pt x="36" y="3"/>
                        <a:pt x="36" y="4"/>
                        <a:pt x="37" y="4"/>
                      </a:cubicBezTo>
                      <a:cubicBezTo>
                        <a:pt x="37" y="4"/>
                        <a:pt x="38" y="3"/>
                        <a:pt x="38" y="3"/>
                      </a:cubicBezTo>
                      <a:cubicBezTo>
                        <a:pt x="39" y="4"/>
                        <a:pt x="40" y="4"/>
                        <a:pt x="41" y="4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3"/>
                        <a:pt x="44" y="3"/>
                        <a:pt x="45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3" y="0"/>
                      </a:cubicBezTo>
                      <a:cubicBezTo>
                        <a:pt x="43" y="0"/>
                        <a:pt x="43" y="0"/>
                        <a:pt x="42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37" y="0"/>
                        <a:pt x="33" y="1"/>
                        <a:pt x="29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4" y="4"/>
                        <a:pt x="24" y="5"/>
                        <a:pt x="23" y="5"/>
                      </a:cubicBezTo>
                      <a:cubicBezTo>
                        <a:pt x="22" y="5"/>
                        <a:pt x="22" y="6"/>
                        <a:pt x="21" y="6"/>
                      </a:cubicBezTo>
                      <a:cubicBezTo>
                        <a:pt x="19" y="7"/>
                        <a:pt x="17" y="9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0" y="15"/>
                        <a:pt x="10" y="16"/>
                        <a:pt x="9" y="17"/>
                      </a:cubicBezTo>
                      <a:cubicBezTo>
                        <a:pt x="8" y="18"/>
                        <a:pt x="7" y="20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3" y="26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30"/>
                        <a:pt x="2" y="31"/>
                        <a:pt x="1" y="32"/>
                      </a:cubicBezTo>
                      <a:cubicBezTo>
                        <a:pt x="1" y="33"/>
                        <a:pt x="1" y="34"/>
                        <a:pt x="1" y="34"/>
                      </a:cubicBezTo>
                      <a:close/>
                      <a:moveTo>
                        <a:pt x="45" y="34"/>
                      </a:move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3"/>
                        <a:pt x="44" y="53"/>
                      </a:cubicBezTo>
                      <a:cubicBezTo>
                        <a:pt x="43" y="53"/>
                        <a:pt x="42" y="53"/>
                        <a:pt x="41" y="53"/>
                      </a:cubicBezTo>
                      <a:cubicBezTo>
                        <a:pt x="41" y="53"/>
                        <a:pt x="40" y="52"/>
                        <a:pt x="40" y="51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40" y="48"/>
                        <a:pt x="40" y="48"/>
                        <a:pt x="39" y="47"/>
                      </a:cubicBezTo>
                      <a:cubicBezTo>
                        <a:pt x="38" y="47"/>
                        <a:pt x="37" y="48"/>
                        <a:pt x="36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7" y="46"/>
                        <a:pt x="36" y="46"/>
                        <a:pt x="37" y="46"/>
                      </a:cubicBezTo>
                      <a:cubicBezTo>
                        <a:pt x="37" y="46"/>
                        <a:pt x="37" y="45"/>
                        <a:pt x="37" y="45"/>
                      </a:cubicBezTo>
                      <a:cubicBezTo>
                        <a:pt x="37" y="45"/>
                        <a:pt x="37" y="45"/>
                        <a:pt x="37" y="44"/>
                      </a:cubicBezTo>
                      <a:cubicBezTo>
                        <a:pt x="37" y="44"/>
                        <a:pt x="38" y="44"/>
                        <a:pt x="38" y="44"/>
                      </a:cubicBezTo>
                      <a:cubicBezTo>
                        <a:pt x="38" y="43"/>
                        <a:pt x="38" y="43"/>
                        <a:pt x="37" y="43"/>
                      </a:cubicBezTo>
                      <a:cubicBezTo>
                        <a:pt x="37" y="43"/>
                        <a:pt x="36" y="43"/>
                        <a:pt x="36" y="43"/>
                      </a:cubicBezTo>
                      <a:cubicBezTo>
                        <a:pt x="35" y="43"/>
                        <a:pt x="35" y="45"/>
                        <a:pt x="34" y="45"/>
                      </a:cubicBezTo>
                      <a:cubicBezTo>
                        <a:pt x="34" y="45"/>
                        <a:pt x="33" y="45"/>
                        <a:pt x="33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5"/>
                        <a:pt x="31" y="45"/>
                        <a:pt x="30" y="45"/>
                      </a:cubicBezTo>
                      <a:cubicBezTo>
                        <a:pt x="30" y="45"/>
                        <a:pt x="30" y="43"/>
                        <a:pt x="30" y="43"/>
                      </a:cubicBezTo>
                      <a:cubicBezTo>
                        <a:pt x="29" y="42"/>
                        <a:pt x="30" y="41"/>
                        <a:pt x="30" y="40"/>
                      </a:cubicBez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9"/>
                        <a:pt x="30" y="38"/>
                        <a:pt x="31" y="38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3" y="36"/>
                        <a:pt x="33" y="36"/>
                        <a:pt x="34" y="36"/>
                      </a:cubicBezTo>
                      <a:cubicBezTo>
                        <a:pt x="35" y="36"/>
                        <a:pt x="35" y="36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7" y="36"/>
                        <a:pt x="37" y="36"/>
                        <a:pt x="38" y="35"/>
                      </a:cubicBezTo>
                      <a:cubicBezTo>
                        <a:pt x="39" y="35"/>
                        <a:pt x="39" y="35"/>
                        <a:pt x="40" y="35"/>
                      </a:cubicBezTo>
                      <a:cubicBezTo>
                        <a:pt x="40" y="35"/>
                        <a:pt x="41" y="36"/>
                        <a:pt x="41" y="36"/>
                      </a:cubicBezTo>
                      <a:cubicBezTo>
                        <a:pt x="41" y="36"/>
                        <a:pt x="42" y="35"/>
                        <a:pt x="42" y="36"/>
                      </a:cubicBezTo>
                      <a:cubicBezTo>
                        <a:pt x="42" y="36"/>
                        <a:pt x="43" y="36"/>
                        <a:pt x="43" y="36"/>
                      </a:cubicBezTo>
                      <a:cubicBezTo>
                        <a:pt x="43" y="37"/>
                        <a:pt x="42" y="37"/>
                        <a:pt x="43" y="38"/>
                      </a:cubicBezTo>
                      <a:cubicBezTo>
                        <a:pt x="43" y="38"/>
                        <a:pt x="44" y="38"/>
                        <a:pt x="44" y="38"/>
                      </a:cubicBezTo>
                      <a:cubicBezTo>
                        <a:pt x="45" y="38"/>
                        <a:pt x="44" y="38"/>
                        <a:pt x="44" y="37"/>
                      </a:cubicBezTo>
                      <a:cubicBezTo>
                        <a:pt x="44" y="37"/>
                        <a:pt x="44" y="37"/>
                        <a:pt x="44" y="36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5"/>
                        <a:pt x="45" y="34"/>
                        <a:pt x="45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7" name="Freeform: Shape 155">
                  <a:extLst>
                    <a:ext uri="{FF2B5EF4-FFF2-40B4-BE49-F238E27FC236}">
                      <a16:creationId xmlns:a16="http://schemas.microsoft.com/office/drawing/2014/main" id="{F7B4FCE3-4166-76CB-1443-654451EBEB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69358" y="2646188"/>
                  <a:ext cx="137246" cy="388456"/>
                </a:xfrm>
                <a:custGeom>
                  <a:avLst/>
                  <a:gdLst>
                    <a:gd name="T0" fmla="*/ 4 w 31"/>
                    <a:gd name="T1" fmla="*/ 11 h 88"/>
                    <a:gd name="T2" fmla="*/ 1 w 31"/>
                    <a:gd name="T3" fmla="*/ 22 h 88"/>
                    <a:gd name="T4" fmla="*/ 3 w 31"/>
                    <a:gd name="T5" fmla="*/ 31 h 88"/>
                    <a:gd name="T6" fmla="*/ 11 w 31"/>
                    <a:gd name="T7" fmla="*/ 40 h 88"/>
                    <a:gd name="T8" fmla="*/ 11 w 31"/>
                    <a:gd name="T9" fmla="*/ 88 h 88"/>
                    <a:gd name="T10" fmla="*/ 20 w 31"/>
                    <a:gd name="T11" fmla="*/ 88 h 88"/>
                    <a:gd name="T12" fmla="*/ 20 w 31"/>
                    <a:gd name="T13" fmla="*/ 40 h 88"/>
                    <a:gd name="T14" fmla="*/ 28 w 31"/>
                    <a:gd name="T15" fmla="*/ 31 h 88"/>
                    <a:gd name="T16" fmla="*/ 30 w 31"/>
                    <a:gd name="T17" fmla="*/ 22 h 88"/>
                    <a:gd name="T18" fmla="*/ 27 w 31"/>
                    <a:gd name="T19" fmla="*/ 11 h 88"/>
                    <a:gd name="T20" fmla="*/ 20 w 31"/>
                    <a:gd name="T21" fmla="*/ 0 h 88"/>
                    <a:gd name="T22" fmla="*/ 23 w 31"/>
                    <a:gd name="T23" fmla="*/ 21 h 88"/>
                    <a:gd name="T24" fmla="*/ 20 w 31"/>
                    <a:gd name="T25" fmla="*/ 21 h 88"/>
                    <a:gd name="T26" fmla="*/ 18 w 31"/>
                    <a:gd name="T27" fmla="*/ 0 h 88"/>
                    <a:gd name="T28" fmla="*/ 15 w 31"/>
                    <a:gd name="T29" fmla="*/ 0 h 88"/>
                    <a:gd name="T30" fmla="*/ 13 w 31"/>
                    <a:gd name="T31" fmla="*/ 0 h 88"/>
                    <a:gd name="T32" fmla="*/ 11 w 31"/>
                    <a:gd name="T33" fmla="*/ 21 h 88"/>
                    <a:gd name="T34" fmla="*/ 8 w 31"/>
                    <a:gd name="T35" fmla="*/ 21 h 88"/>
                    <a:gd name="T36" fmla="*/ 10 w 31"/>
                    <a:gd name="T37" fmla="*/ 0 h 88"/>
                    <a:gd name="T38" fmla="*/ 4 w 31"/>
                    <a:gd name="T39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88">
                      <a:moveTo>
                        <a:pt x="4" y="11"/>
                      </a:moveTo>
                      <a:cubicBezTo>
                        <a:pt x="2" y="14"/>
                        <a:pt x="1" y="18"/>
                        <a:pt x="1" y="22"/>
                      </a:cubicBezTo>
                      <a:cubicBezTo>
                        <a:pt x="0" y="25"/>
                        <a:pt x="1" y="28"/>
                        <a:pt x="3" y="31"/>
                      </a:cubicBezTo>
                      <a:cubicBezTo>
                        <a:pt x="4" y="34"/>
                        <a:pt x="8" y="38"/>
                        <a:pt x="11" y="40"/>
                      </a:cubicBezTo>
                      <a:cubicBezTo>
                        <a:pt x="11" y="88"/>
                        <a:pt x="11" y="88"/>
                        <a:pt x="11" y="88"/>
                      </a:cubicBezTo>
                      <a:cubicBezTo>
                        <a:pt x="20" y="88"/>
                        <a:pt x="20" y="88"/>
                        <a:pt x="20" y="88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3" y="38"/>
                        <a:pt x="26" y="34"/>
                        <a:pt x="28" y="31"/>
                      </a:cubicBezTo>
                      <a:cubicBezTo>
                        <a:pt x="30" y="28"/>
                        <a:pt x="31" y="25"/>
                        <a:pt x="30" y="22"/>
                      </a:cubicBezTo>
                      <a:cubicBezTo>
                        <a:pt x="30" y="18"/>
                        <a:pt x="28" y="14"/>
                        <a:pt x="27" y="11"/>
                      </a:cubicBezTo>
                      <a:cubicBezTo>
                        <a:pt x="26" y="8"/>
                        <a:pt x="24" y="1"/>
                        <a:pt x="20" y="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5" y="8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8" name="Freeform: Shape 156">
                  <a:extLst>
                    <a:ext uri="{FF2B5EF4-FFF2-40B4-BE49-F238E27FC236}">
                      <a16:creationId xmlns:a16="http://schemas.microsoft.com/office/drawing/2014/main" id="{CFCD89B4-9631-1C26-D750-238A862C42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45817" y="2636385"/>
                  <a:ext cx="140922" cy="398259"/>
                </a:xfrm>
                <a:custGeom>
                  <a:avLst/>
                  <a:gdLst>
                    <a:gd name="T0" fmla="*/ 20 w 32"/>
                    <a:gd name="T1" fmla="*/ 90 h 90"/>
                    <a:gd name="T2" fmla="*/ 20 w 32"/>
                    <a:gd name="T3" fmla="*/ 43 h 90"/>
                    <a:gd name="T4" fmla="*/ 32 w 32"/>
                    <a:gd name="T5" fmla="*/ 24 h 90"/>
                    <a:gd name="T6" fmla="*/ 16 w 32"/>
                    <a:gd name="T7" fmla="*/ 0 h 90"/>
                    <a:gd name="T8" fmla="*/ 0 w 32"/>
                    <a:gd name="T9" fmla="*/ 24 h 90"/>
                    <a:gd name="T10" fmla="*/ 12 w 32"/>
                    <a:gd name="T11" fmla="*/ 43 h 90"/>
                    <a:gd name="T12" fmla="*/ 12 w 32"/>
                    <a:gd name="T13" fmla="*/ 90 h 90"/>
                    <a:gd name="T14" fmla="*/ 20 w 32"/>
                    <a:gd name="T1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90">
                      <a:moveTo>
                        <a:pt x="20" y="90"/>
                      </a:move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7" y="41"/>
                        <a:pt x="32" y="33"/>
                        <a:pt x="32" y="24"/>
                      </a:cubicBezTo>
                      <a:cubicBezTo>
                        <a:pt x="32" y="14"/>
                        <a:pt x="25" y="0"/>
                        <a:pt x="16" y="0"/>
                      </a:cubicBezTo>
                      <a:cubicBezTo>
                        <a:pt x="7" y="0"/>
                        <a:pt x="0" y="14"/>
                        <a:pt x="0" y="24"/>
                      </a:cubicBezTo>
                      <a:cubicBezTo>
                        <a:pt x="0" y="33"/>
                        <a:pt x="5" y="41"/>
                        <a:pt x="12" y="43"/>
                      </a:cubicBezTo>
                      <a:cubicBezTo>
                        <a:pt x="12" y="90"/>
                        <a:pt x="12" y="90"/>
                        <a:pt x="12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9" name="Freeform: Shape 157">
                  <a:extLst>
                    <a:ext uri="{FF2B5EF4-FFF2-40B4-BE49-F238E27FC236}">
                      <a16:creationId xmlns:a16="http://schemas.microsoft.com/office/drawing/2014/main" id="{41CF988D-4439-157F-605C-83039CAAB6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96543" y="3078759"/>
                  <a:ext cx="162980" cy="167882"/>
                </a:xfrm>
                <a:custGeom>
                  <a:avLst/>
                  <a:gdLst>
                    <a:gd name="T0" fmla="*/ 8 w 37"/>
                    <a:gd name="T1" fmla="*/ 35 h 38"/>
                    <a:gd name="T2" fmla="*/ 18 w 37"/>
                    <a:gd name="T3" fmla="*/ 38 h 38"/>
                    <a:gd name="T4" fmla="*/ 37 w 37"/>
                    <a:gd name="T5" fmla="*/ 19 h 38"/>
                    <a:gd name="T6" fmla="*/ 18 w 37"/>
                    <a:gd name="T7" fmla="*/ 0 h 38"/>
                    <a:gd name="T8" fmla="*/ 0 w 37"/>
                    <a:gd name="T9" fmla="*/ 17 h 38"/>
                    <a:gd name="T10" fmla="*/ 18 w 37"/>
                    <a:gd name="T11" fmla="*/ 17 h 38"/>
                    <a:gd name="T12" fmla="*/ 24 w 37"/>
                    <a:gd name="T13" fmla="*/ 17 h 38"/>
                    <a:gd name="T14" fmla="*/ 20 w 37"/>
                    <a:gd name="T15" fmla="*/ 21 h 38"/>
                    <a:gd name="T16" fmla="*/ 8 w 37"/>
                    <a:gd name="T17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8" y="35"/>
                      </a:moveTo>
                      <a:cubicBezTo>
                        <a:pt x="11" y="37"/>
                        <a:pt x="14" y="38"/>
                        <a:pt x="18" y="38"/>
                      </a:cubicBezTo>
                      <a:cubicBezTo>
                        <a:pt x="29" y="38"/>
                        <a:pt x="37" y="30"/>
                        <a:pt x="37" y="19"/>
                      </a:cubicBez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0" name="Freeform: Shape 158">
                  <a:extLst>
                    <a:ext uri="{FF2B5EF4-FFF2-40B4-BE49-F238E27FC236}">
                      <a16:creationId xmlns:a16="http://schemas.microsoft.com/office/drawing/2014/main" id="{9F8CBC8A-6642-EF9B-9457-D4EA97790E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35530" y="3162087"/>
                  <a:ext cx="340665" cy="322284"/>
                </a:xfrm>
                <a:custGeom>
                  <a:avLst/>
                  <a:gdLst>
                    <a:gd name="T0" fmla="*/ 34 w 77"/>
                    <a:gd name="T1" fmla="*/ 39 h 73"/>
                    <a:gd name="T2" fmla="*/ 34 w 77"/>
                    <a:gd name="T3" fmla="*/ 41 h 73"/>
                    <a:gd name="T4" fmla="*/ 34 w 77"/>
                    <a:gd name="T5" fmla="*/ 43 h 73"/>
                    <a:gd name="T6" fmla="*/ 34 w 77"/>
                    <a:gd name="T7" fmla="*/ 67 h 73"/>
                    <a:gd name="T8" fmla="*/ 25 w 77"/>
                    <a:gd name="T9" fmla="*/ 73 h 73"/>
                    <a:gd name="T10" fmla="*/ 51 w 77"/>
                    <a:gd name="T11" fmla="*/ 73 h 73"/>
                    <a:gd name="T12" fmla="*/ 43 w 77"/>
                    <a:gd name="T13" fmla="*/ 67 h 73"/>
                    <a:gd name="T14" fmla="*/ 43 w 77"/>
                    <a:gd name="T15" fmla="*/ 43 h 73"/>
                    <a:gd name="T16" fmla="*/ 43 w 77"/>
                    <a:gd name="T17" fmla="*/ 41 h 73"/>
                    <a:gd name="T18" fmla="*/ 43 w 77"/>
                    <a:gd name="T19" fmla="*/ 39 h 73"/>
                    <a:gd name="T20" fmla="*/ 65 w 77"/>
                    <a:gd name="T21" fmla="*/ 14 h 73"/>
                    <a:gd name="T22" fmla="*/ 77 w 77"/>
                    <a:gd name="T23" fmla="*/ 0 h 73"/>
                    <a:gd name="T24" fmla="*/ 58 w 77"/>
                    <a:gd name="T25" fmla="*/ 0 h 73"/>
                    <a:gd name="T26" fmla="*/ 0 w 77"/>
                    <a:gd name="T27" fmla="*/ 0 h 73"/>
                    <a:gd name="T28" fmla="*/ 34 w 77"/>
                    <a:gd name="T29" fmla="*/ 3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3">
                      <a:moveTo>
                        <a:pt x="34" y="39"/>
                      </a:move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29" y="68"/>
                        <a:pt x="25" y="70"/>
                        <a:pt x="25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0"/>
                        <a:pt x="47" y="68"/>
                        <a:pt x="43" y="67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4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1" name="Freeform: Shape 159">
                  <a:extLst>
                    <a:ext uri="{FF2B5EF4-FFF2-40B4-BE49-F238E27FC236}">
                      <a16:creationId xmlns:a16="http://schemas.microsoft.com/office/drawing/2014/main" id="{4AACBD0C-B1E9-2A14-70B4-E950852F39D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892623"/>
                  <a:ext cx="366398" cy="93131"/>
                </a:xfrm>
                <a:custGeom>
                  <a:avLst/>
                  <a:gdLst>
                    <a:gd name="T0" fmla="*/ 198 w 299"/>
                    <a:gd name="T1" fmla="*/ 39 h 76"/>
                    <a:gd name="T2" fmla="*/ 104 w 299"/>
                    <a:gd name="T3" fmla="*/ 39 h 76"/>
                    <a:gd name="T4" fmla="*/ 104 w 299"/>
                    <a:gd name="T5" fmla="*/ 0 h 76"/>
                    <a:gd name="T6" fmla="*/ 0 w 299"/>
                    <a:gd name="T7" fmla="*/ 0 h 76"/>
                    <a:gd name="T8" fmla="*/ 0 w 299"/>
                    <a:gd name="T9" fmla="*/ 76 h 76"/>
                    <a:gd name="T10" fmla="*/ 299 w 299"/>
                    <a:gd name="T11" fmla="*/ 76 h 76"/>
                    <a:gd name="T12" fmla="*/ 299 w 299"/>
                    <a:gd name="T13" fmla="*/ 0 h 76"/>
                    <a:gd name="T14" fmla="*/ 198 w 299"/>
                    <a:gd name="T15" fmla="*/ 0 h 76"/>
                    <a:gd name="T16" fmla="*/ 198 w 299"/>
                    <a:gd name="T17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9" h="76">
                      <a:moveTo>
                        <a:pt x="198" y="39"/>
                      </a:moveTo>
                      <a:lnTo>
                        <a:pt x="104" y="39"/>
                      </a:lnTo>
                      <a:lnTo>
                        <a:pt x="104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299" y="76"/>
                      </a:lnTo>
                      <a:lnTo>
                        <a:pt x="299" y="0"/>
                      </a:lnTo>
                      <a:lnTo>
                        <a:pt x="198" y="0"/>
                      </a:lnTo>
                      <a:lnTo>
                        <a:pt x="198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2" name="Rectangle 160">
                  <a:extLst>
                    <a:ext uri="{FF2B5EF4-FFF2-40B4-BE49-F238E27FC236}">
                      <a16:creationId xmlns:a16="http://schemas.microsoft.com/office/drawing/2014/main" id="{D02562E7-BC57-F142-C843-30D0A4BDB64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8761" y="892623"/>
                  <a:ext cx="71074" cy="2573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3" name="Freeform: Shape 161">
                  <a:extLst>
                    <a:ext uri="{FF2B5EF4-FFF2-40B4-BE49-F238E27FC236}">
                      <a16:creationId xmlns:a16="http://schemas.microsoft.com/office/drawing/2014/main" id="{09DBDC0A-0F3F-4EB8-E08B-ED17E8B7EC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675725"/>
                  <a:ext cx="366398" cy="194841"/>
                </a:xfrm>
                <a:custGeom>
                  <a:avLst/>
                  <a:gdLst>
                    <a:gd name="T0" fmla="*/ 223 w 299"/>
                    <a:gd name="T1" fmla="*/ 0 h 159"/>
                    <a:gd name="T2" fmla="*/ 151 w 299"/>
                    <a:gd name="T3" fmla="*/ 0 h 159"/>
                    <a:gd name="T4" fmla="*/ 151 w 299"/>
                    <a:gd name="T5" fmla="*/ 29 h 159"/>
                    <a:gd name="T6" fmla="*/ 198 w 299"/>
                    <a:gd name="T7" fmla="*/ 29 h 159"/>
                    <a:gd name="T8" fmla="*/ 198 w 299"/>
                    <a:gd name="T9" fmla="*/ 58 h 159"/>
                    <a:gd name="T10" fmla="*/ 151 w 299"/>
                    <a:gd name="T11" fmla="*/ 58 h 159"/>
                    <a:gd name="T12" fmla="*/ 151 w 299"/>
                    <a:gd name="T13" fmla="*/ 159 h 159"/>
                    <a:gd name="T14" fmla="*/ 198 w 299"/>
                    <a:gd name="T15" fmla="*/ 159 h 159"/>
                    <a:gd name="T16" fmla="*/ 299 w 299"/>
                    <a:gd name="T17" fmla="*/ 159 h 159"/>
                    <a:gd name="T18" fmla="*/ 299 w 299"/>
                    <a:gd name="T19" fmla="*/ 58 h 159"/>
                    <a:gd name="T20" fmla="*/ 223 w 299"/>
                    <a:gd name="T21" fmla="*/ 58 h 159"/>
                    <a:gd name="T22" fmla="*/ 223 w 299"/>
                    <a:gd name="T23" fmla="*/ 0 h 159"/>
                    <a:gd name="T24" fmla="*/ 151 w 299"/>
                    <a:gd name="T25" fmla="*/ 0 h 159"/>
                    <a:gd name="T26" fmla="*/ 79 w 299"/>
                    <a:gd name="T27" fmla="*/ 0 h 159"/>
                    <a:gd name="T28" fmla="*/ 79 w 299"/>
                    <a:gd name="T29" fmla="*/ 58 h 159"/>
                    <a:gd name="T30" fmla="*/ 0 w 299"/>
                    <a:gd name="T31" fmla="*/ 58 h 159"/>
                    <a:gd name="T32" fmla="*/ 0 w 299"/>
                    <a:gd name="T33" fmla="*/ 159 h 159"/>
                    <a:gd name="T34" fmla="*/ 104 w 299"/>
                    <a:gd name="T35" fmla="*/ 159 h 159"/>
                    <a:gd name="T36" fmla="*/ 151 w 299"/>
                    <a:gd name="T37" fmla="*/ 159 h 159"/>
                    <a:gd name="T38" fmla="*/ 151 w 299"/>
                    <a:gd name="T39" fmla="*/ 58 h 159"/>
                    <a:gd name="T40" fmla="*/ 104 w 299"/>
                    <a:gd name="T41" fmla="*/ 58 h 159"/>
                    <a:gd name="T42" fmla="*/ 104 w 299"/>
                    <a:gd name="T43" fmla="*/ 58 h 159"/>
                    <a:gd name="T44" fmla="*/ 104 w 299"/>
                    <a:gd name="T45" fmla="*/ 29 h 159"/>
                    <a:gd name="T46" fmla="*/ 151 w 299"/>
                    <a:gd name="T47" fmla="*/ 29 h 159"/>
                    <a:gd name="T48" fmla="*/ 151 w 299"/>
                    <a:gd name="T49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9" h="159">
                      <a:moveTo>
                        <a:pt x="223" y="0"/>
                      </a:moveTo>
                      <a:lnTo>
                        <a:pt x="151" y="0"/>
                      </a:lnTo>
                      <a:lnTo>
                        <a:pt x="151" y="29"/>
                      </a:lnTo>
                      <a:lnTo>
                        <a:pt x="198" y="29"/>
                      </a:lnTo>
                      <a:lnTo>
                        <a:pt x="198" y="58"/>
                      </a:lnTo>
                      <a:lnTo>
                        <a:pt x="151" y="58"/>
                      </a:lnTo>
                      <a:lnTo>
                        <a:pt x="151" y="159"/>
                      </a:lnTo>
                      <a:lnTo>
                        <a:pt x="198" y="159"/>
                      </a:lnTo>
                      <a:lnTo>
                        <a:pt x="299" y="159"/>
                      </a:lnTo>
                      <a:lnTo>
                        <a:pt x="299" y="58"/>
                      </a:lnTo>
                      <a:lnTo>
                        <a:pt x="223" y="58"/>
                      </a:lnTo>
                      <a:lnTo>
                        <a:pt x="223" y="0"/>
                      </a:lnTo>
                      <a:close/>
                      <a:moveTo>
                        <a:pt x="151" y="0"/>
                      </a:moveTo>
                      <a:lnTo>
                        <a:pt x="79" y="0"/>
                      </a:lnTo>
                      <a:lnTo>
                        <a:pt x="79" y="58"/>
                      </a:lnTo>
                      <a:lnTo>
                        <a:pt x="0" y="58"/>
                      </a:lnTo>
                      <a:lnTo>
                        <a:pt x="0" y="159"/>
                      </a:lnTo>
                      <a:lnTo>
                        <a:pt x="104" y="159"/>
                      </a:lnTo>
                      <a:lnTo>
                        <a:pt x="151" y="159"/>
                      </a:lnTo>
                      <a:lnTo>
                        <a:pt x="151" y="58"/>
                      </a:lnTo>
                      <a:lnTo>
                        <a:pt x="104" y="58"/>
                      </a:lnTo>
                      <a:lnTo>
                        <a:pt x="104" y="58"/>
                      </a:lnTo>
                      <a:lnTo>
                        <a:pt x="104" y="29"/>
                      </a:lnTo>
                      <a:lnTo>
                        <a:pt x="151" y="29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4" name="Freeform: Shape 162">
                  <a:extLst>
                    <a:ext uri="{FF2B5EF4-FFF2-40B4-BE49-F238E27FC236}">
                      <a16:creationId xmlns:a16="http://schemas.microsoft.com/office/drawing/2014/main" id="{2A085F8E-3641-231C-A276-E0A828548D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08797" y="1272501"/>
                  <a:ext cx="371300" cy="379878"/>
                </a:xfrm>
                <a:custGeom>
                  <a:avLst/>
                  <a:gdLst>
                    <a:gd name="T0" fmla="*/ 42 w 84"/>
                    <a:gd name="T1" fmla="*/ 0 h 86"/>
                    <a:gd name="T2" fmla="*/ 33 w 84"/>
                    <a:gd name="T3" fmla="*/ 18 h 86"/>
                    <a:gd name="T4" fmla="*/ 33 w 84"/>
                    <a:gd name="T5" fmla="*/ 32 h 86"/>
                    <a:gd name="T6" fmla="*/ 0 w 84"/>
                    <a:gd name="T7" fmla="*/ 46 h 86"/>
                    <a:gd name="T8" fmla="*/ 0 w 84"/>
                    <a:gd name="T9" fmla="*/ 55 h 86"/>
                    <a:gd name="T10" fmla="*/ 33 w 84"/>
                    <a:gd name="T11" fmla="*/ 48 h 86"/>
                    <a:gd name="T12" fmla="*/ 33 w 84"/>
                    <a:gd name="T13" fmla="*/ 67 h 86"/>
                    <a:gd name="T14" fmla="*/ 19 w 84"/>
                    <a:gd name="T15" fmla="*/ 77 h 86"/>
                    <a:gd name="T16" fmla="*/ 19 w 84"/>
                    <a:gd name="T17" fmla="*/ 86 h 86"/>
                    <a:gd name="T18" fmla="*/ 42 w 84"/>
                    <a:gd name="T19" fmla="*/ 78 h 86"/>
                    <a:gd name="T20" fmla="*/ 65 w 84"/>
                    <a:gd name="T21" fmla="*/ 86 h 86"/>
                    <a:gd name="T22" fmla="*/ 65 w 84"/>
                    <a:gd name="T23" fmla="*/ 77 h 86"/>
                    <a:gd name="T24" fmla="*/ 52 w 84"/>
                    <a:gd name="T25" fmla="*/ 67 h 86"/>
                    <a:gd name="T26" fmla="*/ 52 w 84"/>
                    <a:gd name="T27" fmla="*/ 48 h 86"/>
                    <a:gd name="T28" fmla="*/ 84 w 84"/>
                    <a:gd name="T29" fmla="*/ 55 h 86"/>
                    <a:gd name="T30" fmla="*/ 84 w 84"/>
                    <a:gd name="T31" fmla="*/ 46 h 86"/>
                    <a:gd name="T32" fmla="*/ 52 w 84"/>
                    <a:gd name="T33" fmla="*/ 32 h 86"/>
                    <a:gd name="T34" fmla="*/ 52 w 84"/>
                    <a:gd name="T35" fmla="*/ 18 h 86"/>
                    <a:gd name="T36" fmla="*/ 42 w 84"/>
                    <a:gd name="T3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86">
                      <a:moveTo>
                        <a:pt x="42" y="0"/>
                      </a:moveTo>
                      <a:cubicBezTo>
                        <a:pt x="37" y="0"/>
                        <a:pt x="33" y="13"/>
                        <a:pt x="33" y="18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7"/>
                        <a:pt x="33" y="67"/>
                        <a:pt x="33" y="6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65" y="86"/>
                        <a:pt x="65" y="86"/>
                        <a:pt x="65" y="86"/>
                      </a:cubicBezTo>
                      <a:cubicBezTo>
                        <a:pt x="65" y="77"/>
                        <a:pt x="65" y="77"/>
                        <a:pt x="65" y="7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3"/>
                        <a:pt x="48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5" name="Freeform: Shape 163">
                  <a:extLst>
                    <a:ext uri="{FF2B5EF4-FFF2-40B4-BE49-F238E27FC236}">
                      <a16:creationId xmlns:a16="http://schemas.microsoft.com/office/drawing/2014/main" id="{6AEF2659-6BCA-4497-2656-32E68771B6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1723" y="2292044"/>
                  <a:ext cx="269591" cy="216898"/>
                </a:xfrm>
                <a:custGeom>
                  <a:avLst/>
                  <a:gdLst>
                    <a:gd name="T0" fmla="*/ 48 w 61"/>
                    <a:gd name="T1" fmla="*/ 49 h 49"/>
                    <a:gd name="T2" fmla="*/ 48 w 61"/>
                    <a:gd name="T3" fmla="*/ 32 h 49"/>
                    <a:gd name="T4" fmla="*/ 56 w 61"/>
                    <a:gd name="T5" fmla="*/ 24 h 49"/>
                    <a:gd name="T6" fmla="*/ 61 w 61"/>
                    <a:gd name="T7" fmla="*/ 24 h 49"/>
                    <a:gd name="T8" fmla="*/ 61 w 61"/>
                    <a:gd name="T9" fmla="*/ 6 h 49"/>
                    <a:gd name="T10" fmla="*/ 54 w 61"/>
                    <a:gd name="T11" fmla="*/ 0 h 49"/>
                    <a:gd name="T12" fmla="*/ 39 w 61"/>
                    <a:gd name="T13" fmla="*/ 0 h 49"/>
                    <a:gd name="T14" fmla="*/ 39 w 61"/>
                    <a:gd name="T15" fmla="*/ 8 h 49"/>
                    <a:gd name="T16" fmla="*/ 45 w 61"/>
                    <a:gd name="T17" fmla="*/ 13 h 49"/>
                    <a:gd name="T18" fmla="*/ 39 w 61"/>
                    <a:gd name="T19" fmla="*/ 19 h 49"/>
                    <a:gd name="T20" fmla="*/ 39 w 61"/>
                    <a:gd name="T21" fmla="*/ 22 h 49"/>
                    <a:gd name="T22" fmla="*/ 45 w 61"/>
                    <a:gd name="T23" fmla="*/ 28 h 49"/>
                    <a:gd name="T24" fmla="*/ 39 w 61"/>
                    <a:gd name="T25" fmla="*/ 33 h 49"/>
                    <a:gd name="T26" fmla="*/ 39 w 61"/>
                    <a:gd name="T27" fmla="*/ 49 h 49"/>
                    <a:gd name="T28" fmla="*/ 48 w 61"/>
                    <a:gd name="T29" fmla="*/ 49 h 49"/>
                    <a:gd name="T30" fmla="*/ 39 w 61"/>
                    <a:gd name="T31" fmla="*/ 0 h 49"/>
                    <a:gd name="T32" fmla="*/ 22 w 61"/>
                    <a:gd name="T33" fmla="*/ 0 h 49"/>
                    <a:gd name="T34" fmla="*/ 22 w 61"/>
                    <a:gd name="T35" fmla="*/ 8 h 49"/>
                    <a:gd name="T36" fmla="*/ 22 w 61"/>
                    <a:gd name="T37" fmla="*/ 8 h 49"/>
                    <a:gd name="T38" fmla="*/ 22 w 61"/>
                    <a:gd name="T39" fmla="*/ 8 h 49"/>
                    <a:gd name="T40" fmla="*/ 27 w 61"/>
                    <a:gd name="T41" fmla="*/ 13 h 49"/>
                    <a:gd name="T42" fmla="*/ 22 w 61"/>
                    <a:gd name="T43" fmla="*/ 19 h 49"/>
                    <a:gd name="T44" fmla="*/ 22 w 61"/>
                    <a:gd name="T45" fmla="*/ 19 h 49"/>
                    <a:gd name="T46" fmla="*/ 22 w 61"/>
                    <a:gd name="T47" fmla="*/ 22 h 49"/>
                    <a:gd name="T48" fmla="*/ 22 w 61"/>
                    <a:gd name="T49" fmla="*/ 22 h 49"/>
                    <a:gd name="T50" fmla="*/ 22 w 61"/>
                    <a:gd name="T51" fmla="*/ 22 h 49"/>
                    <a:gd name="T52" fmla="*/ 27 w 61"/>
                    <a:gd name="T53" fmla="*/ 28 h 49"/>
                    <a:gd name="T54" fmla="*/ 22 w 61"/>
                    <a:gd name="T55" fmla="*/ 33 h 49"/>
                    <a:gd name="T56" fmla="*/ 22 w 61"/>
                    <a:gd name="T57" fmla="*/ 33 h 49"/>
                    <a:gd name="T58" fmla="*/ 22 w 61"/>
                    <a:gd name="T59" fmla="*/ 49 h 49"/>
                    <a:gd name="T60" fmla="*/ 39 w 61"/>
                    <a:gd name="T61" fmla="*/ 49 h 49"/>
                    <a:gd name="T62" fmla="*/ 39 w 61"/>
                    <a:gd name="T63" fmla="*/ 33 h 49"/>
                    <a:gd name="T64" fmla="*/ 39 w 61"/>
                    <a:gd name="T65" fmla="*/ 33 h 49"/>
                    <a:gd name="T66" fmla="*/ 34 w 61"/>
                    <a:gd name="T67" fmla="*/ 28 h 49"/>
                    <a:gd name="T68" fmla="*/ 39 w 61"/>
                    <a:gd name="T69" fmla="*/ 22 h 49"/>
                    <a:gd name="T70" fmla="*/ 39 w 61"/>
                    <a:gd name="T71" fmla="*/ 22 h 49"/>
                    <a:gd name="T72" fmla="*/ 39 w 61"/>
                    <a:gd name="T73" fmla="*/ 22 h 49"/>
                    <a:gd name="T74" fmla="*/ 39 w 61"/>
                    <a:gd name="T75" fmla="*/ 19 h 49"/>
                    <a:gd name="T76" fmla="*/ 39 w 61"/>
                    <a:gd name="T77" fmla="*/ 19 h 49"/>
                    <a:gd name="T78" fmla="*/ 34 w 61"/>
                    <a:gd name="T79" fmla="*/ 13 h 49"/>
                    <a:gd name="T80" fmla="*/ 39 w 61"/>
                    <a:gd name="T81" fmla="*/ 8 h 49"/>
                    <a:gd name="T82" fmla="*/ 39 w 61"/>
                    <a:gd name="T83" fmla="*/ 8 h 49"/>
                    <a:gd name="T84" fmla="*/ 39 w 61"/>
                    <a:gd name="T85" fmla="*/ 8 h 49"/>
                    <a:gd name="T86" fmla="*/ 39 w 61"/>
                    <a:gd name="T87" fmla="*/ 0 h 49"/>
                    <a:gd name="T88" fmla="*/ 22 w 61"/>
                    <a:gd name="T89" fmla="*/ 0 h 49"/>
                    <a:gd name="T90" fmla="*/ 6 w 61"/>
                    <a:gd name="T91" fmla="*/ 0 h 49"/>
                    <a:gd name="T92" fmla="*/ 0 w 61"/>
                    <a:gd name="T93" fmla="*/ 6 h 49"/>
                    <a:gd name="T94" fmla="*/ 0 w 61"/>
                    <a:gd name="T95" fmla="*/ 24 h 49"/>
                    <a:gd name="T96" fmla="*/ 5 w 61"/>
                    <a:gd name="T97" fmla="*/ 24 h 49"/>
                    <a:gd name="T98" fmla="*/ 13 w 61"/>
                    <a:gd name="T99" fmla="*/ 32 h 49"/>
                    <a:gd name="T100" fmla="*/ 13 w 61"/>
                    <a:gd name="T101" fmla="*/ 49 h 49"/>
                    <a:gd name="T102" fmla="*/ 22 w 61"/>
                    <a:gd name="T103" fmla="*/ 49 h 49"/>
                    <a:gd name="T104" fmla="*/ 22 w 61"/>
                    <a:gd name="T105" fmla="*/ 33 h 49"/>
                    <a:gd name="T106" fmla="*/ 16 w 61"/>
                    <a:gd name="T107" fmla="*/ 28 h 49"/>
                    <a:gd name="T108" fmla="*/ 22 w 61"/>
                    <a:gd name="T109" fmla="*/ 22 h 49"/>
                    <a:gd name="T110" fmla="*/ 22 w 61"/>
                    <a:gd name="T111" fmla="*/ 19 h 49"/>
                    <a:gd name="T112" fmla="*/ 16 w 61"/>
                    <a:gd name="T113" fmla="*/ 13 h 49"/>
                    <a:gd name="T114" fmla="*/ 22 w 61"/>
                    <a:gd name="T115" fmla="*/ 8 h 49"/>
                    <a:gd name="T116" fmla="*/ 22 w 61"/>
                    <a:gd name="T1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" h="49">
                      <a:moveTo>
                        <a:pt x="48" y="49"/>
                      </a:move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27"/>
                        <a:pt x="51" y="24"/>
                        <a:pt x="56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3"/>
                        <a:pt x="58" y="0"/>
                        <a:pt x="5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2" y="8"/>
                        <a:pt x="45" y="10"/>
                        <a:pt x="45" y="13"/>
                      </a:cubicBezTo>
                      <a:cubicBezTo>
                        <a:pt x="45" y="16"/>
                        <a:pt x="42" y="19"/>
                        <a:pt x="39" y="19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2" y="22"/>
                        <a:pt x="45" y="25"/>
                        <a:pt x="45" y="28"/>
                      </a:cubicBezTo>
                      <a:cubicBezTo>
                        <a:pt x="45" y="31"/>
                        <a:pt x="42" y="33"/>
                        <a:pt x="39" y="33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lnTo>
                        <a:pt x="48" y="49"/>
                      </a:lnTo>
                      <a:close/>
                      <a:moveTo>
                        <a:pt x="39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5" y="8"/>
                        <a:pt x="27" y="10"/>
                        <a:pt x="27" y="13"/>
                      </a:cubicBezTo>
                      <a:cubicBezTo>
                        <a:pt x="27" y="16"/>
                        <a:pt x="25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2"/>
                        <a:pt x="27" y="25"/>
                        <a:pt x="27" y="28"/>
                      </a:cubicBezTo>
                      <a:cubicBezTo>
                        <a:pt x="27" y="31"/>
                        <a:pt x="25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6" y="33"/>
                        <a:pt x="34" y="31"/>
                        <a:pt x="34" y="28"/>
                      </a:cubicBezTo>
                      <a:cubicBezTo>
                        <a:pt x="34" y="25"/>
                        <a:pt x="36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19"/>
                        <a:pt x="34" y="16"/>
                        <a:pt x="34" y="13"/>
                      </a:cubicBezTo>
                      <a:cubicBezTo>
                        <a:pt x="34" y="10"/>
                        <a:pt x="36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lnTo>
                        <a:pt x="39" y="0"/>
                      </a:lnTo>
                      <a:close/>
                      <a:moveTo>
                        <a:pt x="2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3" y="27"/>
                        <a:pt x="13" y="3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9" y="33"/>
                        <a:pt x="16" y="31"/>
                        <a:pt x="16" y="28"/>
                      </a:cubicBezTo>
                      <a:cubicBezTo>
                        <a:pt x="16" y="25"/>
                        <a:pt x="19" y="22"/>
                        <a:pt x="22" y="22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9" y="19"/>
                        <a:pt x="16" y="16"/>
                        <a:pt x="16" y="13"/>
                      </a:cubicBezTo>
                      <a:cubicBezTo>
                        <a:pt x="16" y="10"/>
                        <a:pt x="19" y="8"/>
                        <a:pt x="22" y="8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6" name="Freeform: Shape 164">
                  <a:extLst>
                    <a:ext uri="{FF2B5EF4-FFF2-40B4-BE49-F238E27FC236}">
                      <a16:creationId xmlns:a16="http://schemas.microsoft.com/office/drawing/2014/main" id="{6C404048-F917-F9AD-9D38-3C913797D8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03932" y="2412135"/>
                  <a:ext cx="366398" cy="193615"/>
                </a:xfrm>
                <a:custGeom>
                  <a:avLst/>
                  <a:gdLst>
                    <a:gd name="T0" fmla="*/ 78 w 83"/>
                    <a:gd name="T1" fmla="*/ 0 h 44"/>
                    <a:gd name="T2" fmla="*/ 72 w 83"/>
                    <a:gd name="T3" fmla="*/ 0 h 44"/>
                    <a:gd name="T4" fmla="*/ 67 w 83"/>
                    <a:gd name="T5" fmla="*/ 0 h 44"/>
                    <a:gd name="T6" fmla="*/ 61 w 83"/>
                    <a:gd name="T7" fmla="*/ 5 h 44"/>
                    <a:gd name="T8" fmla="*/ 61 w 83"/>
                    <a:gd name="T9" fmla="*/ 24 h 44"/>
                    <a:gd name="T10" fmla="*/ 21 w 83"/>
                    <a:gd name="T11" fmla="*/ 24 h 44"/>
                    <a:gd name="T12" fmla="*/ 21 w 83"/>
                    <a:gd name="T13" fmla="*/ 5 h 44"/>
                    <a:gd name="T14" fmla="*/ 16 w 83"/>
                    <a:gd name="T15" fmla="*/ 0 h 44"/>
                    <a:gd name="T16" fmla="*/ 11 w 83"/>
                    <a:gd name="T17" fmla="*/ 0 h 44"/>
                    <a:gd name="T18" fmla="*/ 6 w 83"/>
                    <a:gd name="T19" fmla="*/ 0 h 44"/>
                    <a:gd name="T20" fmla="*/ 0 w 83"/>
                    <a:gd name="T21" fmla="*/ 5 h 44"/>
                    <a:gd name="T22" fmla="*/ 0 w 83"/>
                    <a:gd name="T23" fmla="*/ 33 h 44"/>
                    <a:gd name="T24" fmla="*/ 8 w 83"/>
                    <a:gd name="T25" fmla="*/ 41 h 44"/>
                    <a:gd name="T26" fmla="*/ 8 w 83"/>
                    <a:gd name="T27" fmla="*/ 41 h 44"/>
                    <a:gd name="T28" fmla="*/ 9 w 83"/>
                    <a:gd name="T29" fmla="*/ 43 h 44"/>
                    <a:gd name="T30" fmla="*/ 11 w 83"/>
                    <a:gd name="T31" fmla="*/ 44 h 44"/>
                    <a:gd name="T32" fmla="*/ 13 w 83"/>
                    <a:gd name="T33" fmla="*/ 44 h 44"/>
                    <a:gd name="T34" fmla="*/ 15 w 83"/>
                    <a:gd name="T35" fmla="*/ 43 h 44"/>
                    <a:gd name="T36" fmla="*/ 16 w 83"/>
                    <a:gd name="T37" fmla="*/ 41 h 44"/>
                    <a:gd name="T38" fmla="*/ 16 w 83"/>
                    <a:gd name="T39" fmla="*/ 41 h 44"/>
                    <a:gd name="T40" fmla="*/ 67 w 83"/>
                    <a:gd name="T41" fmla="*/ 41 h 44"/>
                    <a:gd name="T42" fmla="*/ 67 w 83"/>
                    <a:gd name="T43" fmla="*/ 41 h 44"/>
                    <a:gd name="T44" fmla="*/ 68 w 83"/>
                    <a:gd name="T45" fmla="*/ 43 h 44"/>
                    <a:gd name="T46" fmla="*/ 70 w 83"/>
                    <a:gd name="T47" fmla="*/ 44 h 44"/>
                    <a:gd name="T48" fmla="*/ 72 w 83"/>
                    <a:gd name="T49" fmla="*/ 44 h 44"/>
                    <a:gd name="T50" fmla="*/ 74 w 83"/>
                    <a:gd name="T51" fmla="*/ 43 h 44"/>
                    <a:gd name="T52" fmla="*/ 75 w 83"/>
                    <a:gd name="T53" fmla="*/ 41 h 44"/>
                    <a:gd name="T54" fmla="*/ 75 w 83"/>
                    <a:gd name="T55" fmla="*/ 41 h 44"/>
                    <a:gd name="T56" fmla="*/ 78 w 83"/>
                    <a:gd name="T57" fmla="*/ 41 h 44"/>
                    <a:gd name="T58" fmla="*/ 83 w 83"/>
                    <a:gd name="T59" fmla="*/ 33 h 44"/>
                    <a:gd name="T60" fmla="*/ 83 w 83"/>
                    <a:gd name="T61" fmla="*/ 5 h 44"/>
                    <a:gd name="T62" fmla="*/ 78 w 83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" h="44">
                      <a:moveTo>
                        <a:pt x="78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4" y="0"/>
                        <a:pt x="61" y="1"/>
                        <a:pt x="61" y="5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1"/>
                        <a:pt x="20" y="0"/>
                        <a:pt x="1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1"/>
                        <a:pt x="0" y="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6"/>
                        <a:pt x="4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2"/>
                        <a:pt x="8" y="42"/>
                        <a:pt x="9" y="43"/>
                      </a:cubicBezTo>
                      <a:cubicBezTo>
                        <a:pt x="9" y="44"/>
                        <a:pt x="10" y="44"/>
                        <a:pt x="11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5" y="44"/>
                        <a:pt x="15" y="43"/>
                      </a:cubicBezTo>
                      <a:cubicBezTo>
                        <a:pt x="16" y="42"/>
                        <a:pt x="16" y="42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2"/>
                        <a:pt x="67" y="42"/>
                        <a:pt x="68" y="43"/>
                      </a:cubicBezTo>
                      <a:cubicBezTo>
                        <a:pt x="68" y="44"/>
                        <a:pt x="69" y="44"/>
                        <a:pt x="70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3" y="44"/>
                        <a:pt x="74" y="44"/>
                        <a:pt x="74" y="43"/>
                      </a:cubicBezTo>
                      <a:cubicBezTo>
                        <a:pt x="75" y="42"/>
                        <a:pt x="75" y="42"/>
                        <a:pt x="75" y="41"/>
                      </a:cubicBez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81" y="41"/>
                        <a:pt x="83" y="36"/>
                        <a:pt x="83" y="33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1"/>
                        <a:pt x="81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7" name="Oval 165">
                  <a:extLst>
                    <a:ext uri="{FF2B5EF4-FFF2-40B4-BE49-F238E27FC236}">
                      <a16:creationId xmlns:a16="http://schemas.microsoft.com/office/drawing/2014/main" id="{1E9574A4-7193-0C74-B19A-C19086A0DA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36159"/>
                  <a:ext cx="31861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8" name="Oval 166">
                  <a:extLst>
                    <a:ext uri="{FF2B5EF4-FFF2-40B4-BE49-F238E27FC236}">
                      <a16:creationId xmlns:a16="http://schemas.microsoft.com/office/drawing/2014/main" id="{93967895-F8C2-125D-D2BA-1C2E97479A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36159"/>
                  <a:ext cx="30635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9" name="Oval 167">
                  <a:extLst>
                    <a:ext uri="{FF2B5EF4-FFF2-40B4-BE49-F238E27FC236}">
                      <a16:creationId xmlns:a16="http://schemas.microsoft.com/office/drawing/2014/main" id="{22EE5956-30D3-1A63-3F38-2A01F8683B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98655"/>
                  <a:ext cx="31861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0" name="Oval 168">
                  <a:extLst>
                    <a:ext uri="{FF2B5EF4-FFF2-40B4-BE49-F238E27FC236}">
                      <a16:creationId xmlns:a16="http://schemas.microsoft.com/office/drawing/2014/main" id="{87AD1994-28E4-DACF-ADDA-1C9703D566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98655"/>
                  <a:ext cx="30635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1" name="Freeform: Shape 169">
                  <a:extLst>
                    <a:ext uri="{FF2B5EF4-FFF2-40B4-BE49-F238E27FC236}">
                      <a16:creationId xmlns:a16="http://schemas.microsoft.com/office/drawing/2014/main" id="{79E8B667-69D0-EA54-F82E-3BE9E8EC08D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14151" y="808069"/>
                  <a:ext cx="384780" cy="322284"/>
                </a:xfrm>
                <a:custGeom>
                  <a:avLst/>
                  <a:gdLst>
                    <a:gd name="T0" fmla="*/ 58 w 87"/>
                    <a:gd name="T1" fmla="*/ 0 h 73"/>
                    <a:gd name="T2" fmla="*/ 31 w 87"/>
                    <a:gd name="T3" fmla="*/ 0 h 73"/>
                    <a:gd name="T4" fmla="*/ 0 w 87"/>
                    <a:gd name="T5" fmla="*/ 26 h 73"/>
                    <a:gd name="T6" fmla="*/ 9 w 87"/>
                    <a:gd name="T7" fmla="*/ 38 h 73"/>
                    <a:gd name="T8" fmla="*/ 20 w 87"/>
                    <a:gd name="T9" fmla="*/ 27 h 73"/>
                    <a:gd name="T10" fmla="*/ 20 w 87"/>
                    <a:gd name="T11" fmla="*/ 73 h 73"/>
                    <a:gd name="T12" fmla="*/ 44 w 87"/>
                    <a:gd name="T13" fmla="*/ 73 h 73"/>
                    <a:gd name="T14" fmla="*/ 68 w 87"/>
                    <a:gd name="T15" fmla="*/ 73 h 73"/>
                    <a:gd name="T16" fmla="*/ 67 w 87"/>
                    <a:gd name="T17" fmla="*/ 27 h 73"/>
                    <a:gd name="T18" fmla="*/ 79 w 87"/>
                    <a:gd name="T19" fmla="*/ 38 h 73"/>
                    <a:gd name="T20" fmla="*/ 87 w 87"/>
                    <a:gd name="T21" fmla="*/ 26 h 73"/>
                    <a:gd name="T22" fmla="*/ 58 w 87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73">
                      <a:moveTo>
                        <a:pt x="58" y="0"/>
                      </a:moveTo>
                      <a:cubicBezTo>
                        <a:pt x="53" y="8"/>
                        <a:pt x="36" y="8"/>
                        <a:pt x="31" y="0"/>
                      </a:cubicBezTo>
                      <a:cubicBezTo>
                        <a:pt x="31" y="0"/>
                        <a:pt x="5" y="15"/>
                        <a:pt x="0" y="26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16" y="30"/>
                        <a:pt x="20" y="27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68" y="73"/>
                        <a:pt x="68" y="73"/>
                        <a:pt x="68" y="73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71" y="30"/>
                        <a:pt x="79" y="38"/>
                        <a:pt x="79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2" y="15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2" name="Freeform: Shape 170">
                  <a:extLst>
                    <a:ext uri="{FF2B5EF4-FFF2-40B4-BE49-F238E27FC236}">
                      <a16:creationId xmlns:a16="http://schemas.microsoft.com/office/drawing/2014/main" id="{14915BF4-F902-6C4D-1927-C4C0C62135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56299" y="795815"/>
                  <a:ext cx="110287" cy="30635"/>
                </a:xfrm>
                <a:custGeom>
                  <a:avLst/>
                  <a:gdLst>
                    <a:gd name="T0" fmla="*/ 13 w 25"/>
                    <a:gd name="T1" fmla="*/ 7 h 7"/>
                    <a:gd name="T2" fmla="*/ 24 w 25"/>
                    <a:gd name="T3" fmla="*/ 2 h 7"/>
                    <a:gd name="T4" fmla="*/ 24 w 25"/>
                    <a:gd name="T5" fmla="*/ 0 h 7"/>
                    <a:gd name="T6" fmla="*/ 22 w 25"/>
                    <a:gd name="T7" fmla="*/ 1 h 7"/>
                    <a:gd name="T8" fmla="*/ 13 w 25"/>
                    <a:gd name="T9" fmla="*/ 5 h 7"/>
                    <a:gd name="T10" fmla="*/ 3 w 25"/>
                    <a:gd name="T11" fmla="*/ 1 h 7"/>
                    <a:gd name="T12" fmla="*/ 1 w 25"/>
                    <a:gd name="T13" fmla="*/ 0 h 7"/>
                    <a:gd name="T14" fmla="*/ 1 w 25"/>
                    <a:gd name="T15" fmla="*/ 2 h 7"/>
                    <a:gd name="T16" fmla="*/ 13 w 2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">
                      <a:moveTo>
                        <a:pt x="13" y="7"/>
                      </a:moveTo>
                      <a:cubicBezTo>
                        <a:pt x="18" y="7"/>
                        <a:pt x="23" y="5"/>
                        <a:pt x="24" y="2"/>
                      </a:cubicBezTo>
                      <a:cubicBezTo>
                        <a:pt x="25" y="2"/>
                        <a:pt x="24" y="1"/>
                        <a:pt x="24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1" y="3"/>
                        <a:pt x="17" y="5"/>
                        <a:pt x="13" y="5"/>
                      </a:cubicBezTo>
                      <a:cubicBezTo>
                        <a:pt x="8" y="5"/>
                        <a:pt x="4" y="3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" y="5"/>
                        <a:pt x="7" y="7"/>
                        <a:pt x="1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3" name="Freeform: Shape 171">
                  <a:extLst>
                    <a:ext uri="{FF2B5EF4-FFF2-40B4-BE49-F238E27FC236}">
                      <a16:creationId xmlns:a16="http://schemas.microsoft.com/office/drawing/2014/main" id="{05CFF423-68A0-9BD9-4274-213E26F151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59591" y="3626519"/>
                  <a:ext cx="322284" cy="335763"/>
                </a:xfrm>
                <a:custGeom>
                  <a:avLst/>
                  <a:gdLst>
                    <a:gd name="T0" fmla="*/ 56 w 73"/>
                    <a:gd name="T1" fmla="*/ 2 h 76"/>
                    <a:gd name="T2" fmla="*/ 51 w 73"/>
                    <a:gd name="T3" fmla="*/ 2 h 76"/>
                    <a:gd name="T4" fmla="*/ 50 w 73"/>
                    <a:gd name="T5" fmla="*/ 3 h 76"/>
                    <a:gd name="T6" fmla="*/ 44 w 73"/>
                    <a:gd name="T7" fmla="*/ 5 h 76"/>
                    <a:gd name="T8" fmla="*/ 17 w 73"/>
                    <a:gd name="T9" fmla="*/ 5 h 76"/>
                    <a:gd name="T10" fmla="*/ 13 w 73"/>
                    <a:gd name="T11" fmla="*/ 8 h 76"/>
                    <a:gd name="T12" fmla="*/ 1 w 73"/>
                    <a:gd name="T13" fmla="*/ 40 h 76"/>
                    <a:gd name="T14" fmla="*/ 7 w 73"/>
                    <a:gd name="T15" fmla="*/ 47 h 76"/>
                    <a:gd name="T16" fmla="*/ 29 w 73"/>
                    <a:gd name="T17" fmla="*/ 47 h 76"/>
                    <a:gd name="T18" fmla="*/ 28 w 73"/>
                    <a:gd name="T19" fmla="*/ 54 h 76"/>
                    <a:gd name="T20" fmla="*/ 24 w 73"/>
                    <a:gd name="T21" fmla="*/ 66 h 76"/>
                    <a:gd name="T22" fmla="*/ 26 w 73"/>
                    <a:gd name="T23" fmla="*/ 72 h 76"/>
                    <a:gd name="T24" fmla="*/ 34 w 73"/>
                    <a:gd name="T25" fmla="*/ 72 h 76"/>
                    <a:gd name="T26" fmla="*/ 41 w 73"/>
                    <a:gd name="T27" fmla="*/ 57 h 76"/>
                    <a:gd name="T28" fmla="*/ 55 w 73"/>
                    <a:gd name="T29" fmla="*/ 40 h 76"/>
                    <a:gd name="T30" fmla="*/ 57 w 73"/>
                    <a:gd name="T31" fmla="*/ 37 h 76"/>
                    <a:gd name="T32" fmla="*/ 72 w 73"/>
                    <a:gd name="T33" fmla="*/ 23 h 76"/>
                    <a:gd name="T34" fmla="*/ 72 w 73"/>
                    <a:gd name="T35" fmla="*/ 18 h 76"/>
                    <a:gd name="T36" fmla="*/ 56 w 73"/>
                    <a:gd name="T37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" h="76">
                      <a:moveTo>
                        <a:pt x="56" y="2"/>
                      </a:moveTo>
                      <a:cubicBezTo>
                        <a:pt x="54" y="0"/>
                        <a:pt x="52" y="0"/>
                        <a:pt x="51" y="2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8" y="4"/>
                        <a:pt x="46" y="5"/>
                        <a:pt x="44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3" y="7"/>
                        <a:pt x="13" y="8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4"/>
                        <a:pt x="2" y="47"/>
                        <a:pt x="7" y="47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0" y="50"/>
                        <a:pt x="29" y="53"/>
                        <a:pt x="28" y="54"/>
                      </a:cubicBezTo>
                      <a:cubicBezTo>
                        <a:pt x="27" y="56"/>
                        <a:pt x="23" y="60"/>
                        <a:pt x="24" y="66"/>
                      </a:cubicBezTo>
                      <a:cubicBezTo>
                        <a:pt x="24" y="68"/>
                        <a:pt x="25" y="71"/>
                        <a:pt x="26" y="72"/>
                      </a:cubicBezTo>
                      <a:cubicBezTo>
                        <a:pt x="30" y="76"/>
                        <a:pt x="34" y="75"/>
                        <a:pt x="34" y="72"/>
                      </a:cubicBezTo>
                      <a:cubicBezTo>
                        <a:pt x="34" y="67"/>
                        <a:pt x="32" y="62"/>
                        <a:pt x="41" y="57"/>
                      </a:cubicBezTo>
                      <a:cubicBezTo>
                        <a:pt x="49" y="51"/>
                        <a:pt x="55" y="40"/>
                        <a:pt x="55" y="40"/>
                      </a:cubicBezTo>
                      <a:cubicBezTo>
                        <a:pt x="55" y="40"/>
                        <a:pt x="56" y="39"/>
                        <a:pt x="57" y="37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3" y="22"/>
                        <a:pt x="73" y="19"/>
                        <a:pt x="72" y="18"/>
                      </a:cubicBezTo>
                      <a:lnTo>
                        <a:pt x="5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4" name="Freeform: Shape 172">
                  <a:extLst>
                    <a:ext uri="{FF2B5EF4-FFF2-40B4-BE49-F238E27FC236}">
                      <a16:creationId xmlns:a16="http://schemas.microsoft.com/office/drawing/2014/main" id="{DC922CA8-9EE6-2039-3448-CC8FCC31B70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83290" y="1029869"/>
                  <a:ext cx="366398" cy="348017"/>
                </a:xfrm>
                <a:custGeom>
                  <a:avLst/>
                  <a:gdLst>
                    <a:gd name="T0" fmla="*/ 11 w 83"/>
                    <a:gd name="T1" fmla="*/ 63 h 79"/>
                    <a:gd name="T2" fmla="*/ 34 w 83"/>
                    <a:gd name="T3" fmla="*/ 52 h 79"/>
                    <a:gd name="T4" fmla="*/ 38 w 83"/>
                    <a:gd name="T5" fmla="*/ 51 h 79"/>
                    <a:gd name="T6" fmla="*/ 39 w 83"/>
                    <a:gd name="T7" fmla="*/ 55 h 79"/>
                    <a:gd name="T8" fmla="*/ 38 w 83"/>
                    <a:gd name="T9" fmla="*/ 65 h 79"/>
                    <a:gd name="T10" fmla="*/ 38 w 83"/>
                    <a:gd name="T11" fmla="*/ 79 h 79"/>
                    <a:gd name="T12" fmla="*/ 45 w 83"/>
                    <a:gd name="T13" fmla="*/ 79 h 79"/>
                    <a:gd name="T14" fmla="*/ 44 w 83"/>
                    <a:gd name="T15" fmla="*/ 65 h 79"/>
                    <a:gd name="T16" fmla="*/ 44 w 83"/>
                    <a:gd name="T17" fmla="*/ 55 h 79"/>
                    <a:gd name="T18" fmla="*/ 44 w 83"/>
                    <a:gd name="T19" fmla="*/ 51 h 79"/>
                    <a:gd name="T20" fmla="*/ 48 w 83"/>
                    <a:gd name="T21" fmla="*/ 52 h 79"/>
                    <a:gd name="T22" fmla="*/ 71 w 83"/>
                    <a:gd name="T23" fmla="*/ 63 h 79"/>
                    <a:gd name="T24" fmla="*/ 80 w 83"/>
                    <a:gd name="T25" fmla="*/ 54 h 79"/>
                    <a:gd name="T26" fmla="*/ 74 w 83"/>
                    <a:gd name="T27" fmla="*/ 26 h 79"/>
                    <a:gd name="T28" fmla="*/ 46 w 83"/>
                    <a:gd name="T29" fmla="*/ 44 h 79"/>
                    <a:gd name="T30" fmla="*/ 45 w 83"/>
                    <a:gd name="T31" fmla="*/ 41 h 79"/>
                    <a:gd name="T32" fmla="*/ 50 w 83"/>
                    <a:gd name="T33" fmla="*/ 32 h 79"/>
                    <a:gd name="T34" fmla="*/ 59 w 83"/>
                    <a:gd name="T35" fmla="*/ 10 h 79"/>
                    <a:gd name="T36" fmla="*/ 41 w 83"/>
                    <a:gd name="T37" fmla="*/ 0 h 79"/>
                    <a:gd name="T38" fmla="*/ 23 w 83"/>
                    <a:gd name="T39" fmla="*/ 10 h 79"/>
                    <a:gd name="T40" fmla="*/ 33 w 83"/>
                    <a:gd name="T41" fmla="*/ 32 h 79"/>
                    <a:gd name="T42" fmla="*/ 38 w 83"/>
                    <a:gd name="T43" fmla="*/ 41 h 79"/>
                    <a:gd name="T44" fmla="*/ 36 w 83"/>
                    <a:gd name="T45" fmla="*/ 44 h 79"/>
                    <a:gd name="T46" fmla="*/ 8 w 83"/>
                    <a:gd name="T47" fmla="*/ 26 h 79"/>
                    <a:gd name="T48" fmla="*/ 2 w 83"/>
                    <a:gd name="T49" fmla="*/ 54 h 79"/>
                    <a:gd name="T50" fmla="*/ 11 w 83"/>
                    <a:gd name="T51" fmla="*/ 63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3" h="79">
                      <a:moveTo>
                        <a:pt x="11" y="63"/>
                      </a:moveTo>
                      <a:cubicBezTo>
                        <a:pt x="20" y="64"/>
                        <a:pt x="27" y="55"/>
                        <a:pt x="34" y="52"/>
                      </a:cubicBezTo>
                      <a:cubicBezTo>
                        <a:pt x="35" y="51"/>
                        <a:pt x="38" y="50"/>
                        <a:pt x="38" y="51"/>
                      </a:cubicBezTo>
                      <a:cubicBezTo>
                        <a:pt x="39" y="52"/>
                        <a:pt x="39" y="54"/>
                        <a:pt x="39" y="55"/>
                      </a:cubicBezTo>
                      <a:cubicBezTo>
                        <a:pt x="39" y="59"/>
                        <a:pt x="38" y="62"/>
                        <a:pt x="38" y="65"/>
                      </a:cubicBezTo>
                      <a:cubicBezTo>
                        <a:pt x="38" y="69"/>
                        <a:pt x="38" y="75"/>
                        <a:pt x="38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4" y="75"/>
                        <a:pt x="44" y="69"/>
                        <a:pt x="44" y="65"/>
                      </a:cubicBezTo>
                      <a:cubicBezTo>
                        <a:pt x="44" y="62"/>
                        <a:pt x="44" y="59"/>
                        <a:pt x="44" y="55"/>
                      </a:cubicBezTo>
                      <a:cubicBezTo>
                        <a:pt x="44" y="54"/>
                        <a:pt x="43" y="52"/>
                        <a:pt x="44" y="51"/>
                      </a:cubicBezTo>
                      <a:cubicBezTo>
                        <a:pt x="45" y="50"/>
                        <a:pt x="47" y="51"/>
                        <a:pt x="48" y="52"/>
                      </a:cubicBezTo>
                      <a:cubicBezTo>
                        <a:pt x="55" y="55"/>
                        <a:pt x="62" y="64"/>
                        <a:pt x="71" y="63"/>
                      </a:cubicBezTo>
                      <a:cubicBezTo>
                        <a:pt x="76" y="63"/>
                        <a:pt x="78" y="59"/>
                        <a:pt x="80" y="54"/>
                      </a:cubicBezTo>
                      <a:cubicBezTo>
                        <a:pt x="83" y="46"/>
                        <a:pt x="83" y="31"/>
                        <a:pt x="74" y="26"/>
                      </a:cubicBezTo>
                      <a:cubicBezTo>
                        <a:pt x="61" y="18"/>
                        <a:pt x="57" y="43"/>
                        <a:pt x="46" y="44"/>
                      </a:cubicBezTo>
                      <a:cubicBezTo>
                        <a:pt x="44" y="44"/>
                        <a:pt x="44" y="43"/>
                        <a:pt x="45" y="41"/>
                      </a:cubicBezTo>
                      <a:cubicBezTo>
                        <a:pt x="46" y="38"/>
                        <a:pt x="48" y="35"/>
                        <a:pt x="50" y="32"/>
                      </a:cubicBezTo>
                      <a:cubicBezTo>
                        <a:pt x="54" y="26"/>
                        <a:pt x="60" y="18"/>
                        <a:pt x="59" y="10"/>
                      </a:cubicBezTo>
                      <a:cubicBezTo>
                        <a:pt x="58" y="2"/>
                        <a:pt x="49" y="0"/>
                        <a:pt x="41" y="0"/>
                      </a:cubicBezTo>
                      <a:cubicBezTo>
                        <a:pt x="33" y="0"/>
                        <a:pt x="24" y="2"/>
                        <a:pt x="23" y="10"/>
                      </a:cubicBezTo>
                      <a:cubicBezTo>
                        <a:pt x="22" y="18"/>
                        <a:pt x="28" y="26"/>
                        <a:pt x="33" y="32"/>
                      </a:cubicBezTo>
                      <a:cubicBezTo>
                        <a:pt x="35" y="35"/>
                        <a:pt x="37" y="38"/>
                        <a:pt x="38" y="41"/>
                      </a:cubicBezTo>
                      <a:cubicBezTo>
                        <a:pt x="38" y="43"/>
                        <a:pt x="39" y="44"/>
                        <a:pt x="36" y="44"/>
                      </a:cubicBezTo>
                      <a:cubicBezTo>
                        <a:pt x="25" y="43"/>
                        <a:pt x="21" y="18"/>
                        <a:pt x="8" y="26"/>
                      </a:cubicBezTo>
                      <a:cubicBezTo>
                        <a:pt x="0" y="31"/>
                        <a:pt x="0" y="46"/>
                        <a:pt x="2" y="54"/>
                      </a:cubicBezTo>
                      <a:cubicBezTo>
                        <a:pt x="4" y="59"/>
                        <a:pt x="7" y="63"/>
                        <a:pt x="1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5" name="Freeform: Shape 173">
                  <a:extLst>
                    <a:ext uri="{FF2B5EF4-FFF2-40B4-BE49-F238E27FC236}">
                      <a16:creationId xmlns:a16="http://schemas.microsoft.com/office/drawing/2014/main" id="{B761064F-432B-3665-0C1A-75835BF18B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32338" y="1652379"/>
                  <a:ext cx="318607" cy="339439"/>
                </a:xfrm>
                <a:custGeom>
                  <a:avLst/>
                  <a:gdLst>
                    <a:gd name="T0" fmla="*/ 59 w 72"/>
                    <a:gd name="T1" fmla="*/ 53 h 77"/>
                    <a:gd name="T2" fmla="*/ 64 w 72"/>
                    <a:gd name="T3" fmla="*/ 50 h 77"/>
                    <a:gd name="T4" fmla="*/ 71 w 72"/>
                    <a:gd name="T5" fmla="*/ 48 h 77"/>
                    <a:gd name="T6" fmla="*/ 71 w 72"/>
                    <a:gd name="T7" fmla="*/ 38 h 77"/>
                    <a:gd name="T8" fmla="*/ 70 w 72"/>
                    <a:gd name="T9" fmla="*/ 22 h 77"/>
                    <a:gd name="T10" fmla="*/ 53 w 72"/>
                    <a:gd name="T11" fmla="*/ 36 h 77"/>
                    <a:gd name="T12" fmla="*/ 48 w 72"/>
                    <a:gd name="T13" fmla="*/ 42 h 77"/>
                    <a:gd name="T14" fmla="*/ 48 w 72"/>
                    <a:gd name="T15" fmla="*/ 36 h 77"/>
                    <a:gd name="T16" fmla="*/ 54 w 72"/>
                    <a:gd name="T17" fmla="*/ 25 h 77"/>
                    <a:gd name="T18" fmla="*/ 49 w 72"/>
                    <a:gd name="T19" fmla="*/ 15 h 77"/>
                    <a:gd name="T20" fmla="*/ 36 w 72"/>
                    <a:gd name="T21" fmla="*/ 0 h 77"/>
                    <a:gd name="T22" fmla="*/ 36 w 72"/>
                    <a:gd name="T23" fmla="*/ 0 h 77"/>
                    <a:gd name="T24" fmla="*/ 36 w 72"/>
                    <a:gd name="T25" fmla="*/ 0 h 77"/>
                    <a:gd name="T26" fmla="*/ 36 w 72"/>
                    <a:gd name="T27" fmla="*/ 0 h 77"/>
                    <a:gd name="T28" fmla="*/ 36 w 72"/>
                    <a:gd name="T29" fmla="*/ 0 h 77"/>
                    <a:gd name="T30" fmla="*/ 23 w 72"/>
                    <a:gd name="T31" fmla="*/ 15 h 77"/>
                    <a:gd name="T32" fmla="*/ 18 w 72"/>
                    <a:gd name="T33" fmla="*/ 25 h 77"/>
                    <a:gd name="T34" fmla="*/ 23 w 72"/>
                    <a:gd name="T35" fmla="*/ 36 h 77"/>
                    <a:gd name="T36" fmla="*/ 24 w 72"/>
                    <a:gd name="T37" fmla="*/ 42 h 77"/>
                    <a:gd name="T38" fmla="*/ 18 w 72"/>
                    <a:gd name="T39" fmla="*/ 36 h 77"/>
                    <a:gd name="T40" fmla="*/ 2 w 72"/>
                    <a:gd name="T41" fmla="*/ 22 h 77"/>
                    <a:gd name="T42" fmla="*/ 0 w 72"/>
                    <a:gd name="T43" fmla="*/ 38 h 77"/>
                    <a:gd name="T44" fmla="*/ 1 w 72"/>
                    <a:gd name="T45" fmla="*/ 48 h 77"/>
                    <a:gd name="T46" fmla="*/ 7 w 72"/>
                    <a:gd name="T47" fmla="*/ 50 h 77"/>
                    <a:gd name="T48" fmla="*/ 12 w 72"/>
                    <a:gd name="T49" fmla="*/ 53 h 77"/>
                    <a:gd name="T50" fmla="*/ 11 w 72"/>
                    <a:gd name="T51" fmla="*/ 56 h 77"/>
                    <a:gd name="T52" fmla="*/ 0 w 72"/>
                    <a:gd name="T53" fmla="*/ 53 h 77"/>
                    <a:gd name="T54" fmla="*/ 16 w 72"/>
                    <a:gd name="T55" fmla="*/ 75 h 77"/>
                    <a:gd name="T56" fmla="*/ 24 w 72"/>
                    <a:gd name="T57" fmla="*/ 74 h 77"/>
                    <a:gd name="T58" fmla="*/ 31 w 72"/>
                    <a:gd name="T59" fmla="*/ 69 h 77"/>
                    <a:gd name="T60" fmla="*/ 34 w 72"/>
                    <a:gd name="T61" fmla="*/ 68 h 77"/>
                    <a:gd name="T62" fmla="*/ 34 w 72"/>
                    <a:gd name="T63" fmla="*/ 65 h 77"/>
                    <a:gd name="T64" fmla="*/ 36 w 72"/>
                    <a:gd name="T65" fmla="*/ 34 h 77"/>
                    <a:gd name="T66" fmla="*/ 38 w 72"/>
                    <a:gd name="T67" fmla="*/ 65 h 77"/>
                    <a:gd name="T68" fmla="*/ 38 w 72"/>
                    <a:gd name="T69" fmla="*/ 68 h 77"/>
                    <a:gd name="T70" fmla="*/ 40 w 72"/>
                    <a:gd name="T71" fmla="*/ 69 h 77"/>
                    <a:gd name="T72" fmla="*/ 47 w 72"/>
                    <a:gd name="T73" fmla="*/ 74 h 77"/>
                    <a:gd name="T74" fmla="*/ 55 w 72"/>
                    <a:gd name="T75" fmla="*/ 75 h 77"/>
                    <a:gd name="T76" fmla="*/ 71 w 72"/>
                    <a:gd name="T77" fmla="*/ 53 h 77"/>
                    <a:gd name="T78" fmla="*/ 60 w 72"/>
                    <a:gd name="T79" fmla="*/ 56 h 77"/>
                    <a:gd name="T80" fmla="*/ 59 w 72"/>
                    <a:gd name="T81" fmla="*/ 5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2" h="77">
                      <a:moveTo>
                        <a:pt x="59" y="53"/>
                      </a:moveTo>
                      <a:cubicBezTo>
                        <a:pt x="61" y="51"/>
                        <a:pt x="63" y="51"/>
                        <a:pt x="64" y="50"/>
                      </a:cubicBezTo>
                      <a:cubicBezTo>
                        <a:pt x="66" y="49"/>
                        <a:pt x="69" y="49"/>
                        <a:pt x="71" y="48"/>
                      </a:cubicBezTo>
                      <a:cubicBezTo>
                        <a:pt x="71" y="45"/>
                        <a:pt x="72" y="42"/>
                        <a:pt x="71" y="38"/>
                      </a:cubicBezTo>
                      <a:cubicBezTo>
                        <a:pt x="71" y="33"/>
                        <a:pt x="70" y="28"/>
                        <a:pt x="70" y="22"/>
                      </a:cubicBezTo>
                      <a:cubicBezTo>
                        <a:pt x="63" y="26"/>
                        <a:pt x="56" y="28"/>
                        <a:pt x="53" y="36"/>
                      </a:cubicBezTo>
                      <a:cubicBezTo>
                        <a:pt x="53" y="38"/>
                        <a:pt x="51" y="43"/>
                        <a:pt x="48" y="42"/>
                      </a:cubicBezTo>
                      <a:cubicBezTo>
                        <a:pt x="46" y="40"/>
                        <a:pt x="47" y="37"/>
                        <a:pt x="48" y="36"/>
                      </a:cubicBezTo>
                      <a:cubicBezTo>
                        <a:pt x="51" y="32"/>
                        <a:pt x="54" y="30"/>
                        <a:pt x="54" y="25"/>
                      </a:cubicBezTo>
                      <a:cubicBezTo>
                        <a:pt x="54" y="21"/>
                        <a:pt x="51" y="18"/>
                        <a:pt x="49" y="15"/>
                      </a:cubicBezTo>
                      <a:cubicBezTo>
                        <a:pt x="45" y="10"/>
                        <a:pt x="40" y="6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6"/>
                        <a:pt x="27" y="10"/>
                        <a:pt x="23" y="15"/>
                      </a:cubicBezTo>
                      <a:cubicBezTo>
                        <a:pt x="20" y="18"/>
                        <a:pt x="18" y="21"/>
                        <a:pt x="18" y="25"/>
                      </a:cubicBezTo>
                      <a:cubicBezTo>
                        <a:pt x="18" y="30"/>
                        <a:pt x="21" y="32"/>
                        <a:pt x="23" y="36"/>
                      </a:cubicBezTo>
                      <a:cubicBezTo>
                        <a:pt x="24" y="37"/>
                        <a:pt x="26" y="40"/>
                        <a:pt x="24" y="42"/>
                      </a:cubicBezTo>
                      <a:cubicBezTo>
                        <a:pt x="21" y="43"/>
                        <a:pt x="19" y="38"/>
                        <a:pt x="18" y="36"/>
                      </a:cubicBezTo>
                      <a:cubicBezTo>
                        <a:pt x="16" y="28"/>
                        <a:pt x="9" y="26"/>
                        <a:pt x="2" y="22"/>
                      </a:cubicBezTo>
                      <a:cubicBezTo>
                        <a:pt x="2" y="28"/>
                        <a:pt x="1" y="33"/>
                        <a:pt x="0" y="38"/>
                      </a:cubicBezTo>
                      <a:cubicBezTo>
                        <a:pt x="0" y="42"/>
                        <a:pt x="0" y="45"/>
                        <a:pt x="1" y="48"/>
                      </a:cubicBezTo>
                      <a:cubicBezTo>
                        <a:pt x="3" y="49"/>
                        <a:pt x="5" y="49"/>
                        <a:pt x="7" y="50"/>
                      </a:cubicBezTo>
                      <a:cubicBezTo>
                        <a:pt x="9" y="51"/>
                        <a:pt x="11" y="51"/>
                        <a:pt x="12" y="53"/>
                      </a:cubicBezTo>
                      <a:cubicBezTo>
                        <a:pt x="14" y="54"/>
                        <a:pt x="14" y="57"/>
                        <a:pt x="11" y="56"/>
                      </a:cubicBezTo>
                      <a:cubicBezTo>
                        <a:pt x="8" y="56"/>
                        <a:pt x="4" y="52"/>
                        <a:pt x="0" y="53"/>
                      </a:cubicBezTo>
                      <a:cubicBezTo>
                        <a:pt x="2" y="62"/>
                        <a:pt x="7" y="71"/>
                        <a:pt x="16" y="75"/>
                      </a:cubicBezTo>
                      <a:cubicBezTo>
                        <a:pt x="20" y="77"/>
                        <a:pt x="21" y="76"/>
                        <a:pt x="24" y="74"/>
                      </a:cubicBezTo>
                      <a:cubicBezTo>
                        <a:pt x="27" y="72"/>
                        <a:pt x="28" y="70"/>
                        <a:pt x="31" y="69"/>
                      </a:cubicBezTo>
                      <a:cubicBezTo>
                        <a:pt x="33" y="69"/>
                        <a:pt x="34" y="70"/>
                        <a:pt x="34" y="68"/>
                      </a:cubicBezTo>
                      <a:cubicBezTo>
                        <a:pt x="34" y="67"/>
                        <a:pt x="34" y="66"/>
                        <a:pt x="34" y="65"/>
                      </a:cubicBezTo>
                      <a:cubicBezTo>
                        <a:pt x="35" y="53"/>
                        <a:pt x="35" y="46"/>
                        <a:pt x="36" y="34"/>
                      </a:cubicBezTo>
                      <a:cubicBezTo>
                        <a:pt x="36" y="46"/>
                        <a:pt x="37" y="53"/>
                        <a:pt x="38" y="65"/>
                      </a:cubicBezTo>
                      <a:cubicBezTo>
                        <a:pt x="38" y="66"/>
                        <a:pt x="38" y="67"/>
                        <a:pt x="38" y="68"/>
                      </a:cubicBezTo>
                      <a:cubicBezTo>
                        <a:pt x="38" y="70"/>
                        <a:pt x="39" y="69"/>
                        <a:pt x="40" y="69"/>
                      </a:cubicBezTo>
                      <a:cubicBezTo>
                        <a:pt x="43" y="70"/>
                        <a:pt x="45" y="72"/>
                        <a:pt x="47" y="74"/>
                      </a:cubicBezTo>
                      <a:cubicBezTo>
                        <a:pt x="50" y="76"/>
                        <a:pt x="52" y="77"/>
                        <a:pt x="55" y="75"/>
                      </a:cubicBezTo>
                      <a:cubicBezTo>
                        <a:pt x="65" y="71"/>
                        <a:pt x="70" y="62"/>
                        <a:pt x="71" y="53"/>
                      </a:cubicBezTo>
                      <a:cubicBezTo>
                        <a:pt x="68" y="52"/>
                        <a:pt x="64" y="56"/>
                        <a:pt x="60" y="56"/>
                      </a:cubicBezTo>
                      <a:cubicBezTo>
                        <a:pt x="58" y="57"/>
                        <a:pt x="58" y="54"/>
                        <a:pt x="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6" name="Rectangle 174">
                  <a:extLst>
                    <a:ext uri="{FF2B5EF4-FFF2-40B4-BE49-F238E27FC236}">
                      <a16:creationId xmlns:a16="http://schemas.microsoft.com/office/drawing/2014/main" id="{2ED2268B-6BA6-D1FE-A59B-7440C865A6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78162" y="1966084"/>
                  <a:ext cx="22057" cy="1053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7" name="Freeform: Shape 175">
                  <a:extLst>
                    <a:ext uri="{FF2B5EF4-FFF2-40B4-BE49-F238E27FC236}">
                      <a16:creationId xmlns:a16="http://schemas.microsoft.com/office/drawing/2014/main" id="{0DC2950E-C657-E9CD-2182-A63AEB16E1C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413423"/>
                  <a:ext cx="30635" cy="162980"/>
                </a:xfrm>
                <a:custGeom>
                  <a:avLst/>
                  <a:gdLst>
                    <a:gd name="T0" fmla="*/ 7 w 7"/>
                    <a:gd name="T1" fmla="*/ 1 h 37"/>
                    <a:gd name="T2" fmla="*/ 4 w 7"/>
                    <a:gd name="T3" fmla="*/ 0 h 37"/>
                    <a:gd name="T4" fmla="*/ 4 w 7"/>
                    <a:gd name="T5" fmla="*/ 0 h 37"/>
                    <a:gd name="T6" fmla="*/ 0 w 7"/>
                    <a:gd name="T7" fmla="*/ 1 h 37"/>
                    <a:gd name="T8" fmla="*/ 0 w 7"/>
                    <a:gd name="T9" fmla="*/ 37 h 37"/>
                    <a:gd name="T10" fmla="*/ 7 w 7"/>
                    <a:gd name="T11" fmla="*/ 37 h 37"/>
                    <a:gd name="T12" fmla="*/ 7 w 7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7">
                      <a:moveTo>
                        <a:pt x="7" y="1"/>
                      </a:move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8" name="Freeform: Shape 176">
                  <a:extLst>
                    <a:ext uri="{FF2B5EF4-FFF2-40B4-BE49-F238E27FC236}">
                      <a16:creationId xmlns:a16="http://schemas.microsoft.com/office/drawing/2014/main" id="{D1D30C7E-C9CC-A36A-A86F-50DC198AF3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192849"/>
                  <a:ext cx="30635" cy="22057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7 w 7"/>
                    <a:gd name="T5" fmla="*/ 5 h 5"/>
                    <a:gd name="T6" fmla="*/ 7 w 7"/>
                    <a:gd name="T7" fmla="*/ 0 h 5"/>
                    <a:gd name="T8" fmla="*/ 0 w 7"/>
                    <a:gd name="T9" fmla="*/ 0 h 5"/>
                    <a:gd name="T10" fmla="*/ 0 w 7"/>
                    <a:gd name="T11" fmla="*/ 5 h 5"/>
                    <a:gd name="T12" fmla="*/ 5 w 7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9" name="Freeform: Shape 177">
                  <a:extLst>
                    <a:ext uri="{FF2B5EF4-FFF2-40B4-BE49-F238E27FC236}">
                      <a16:creationId xmlns:a16="http://schemas.microsoft.com/office/drawing/2014/main" id="{B719BDD9-8BE6-6C3A-1978-C70FBD33DE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88517" y="1223484"/>
                  <a:ext cx="305128" cy="220574"/>
                </a:xfrm>
                <a:custGeom>
                  <a:avLst/>
                  <a:gdLst>
                    <a:gd name="T0" fmla="*/ 37 w 69"/>
                    <a:gd name="T1" fmla="*/ 0 h 50"/>
                    <a:gd name="T2" fmla="*/ 35 w 69"/>
                    <a:gd name="T3" fmla="*/ 0 h 50"/>
                    <a:gd name="T4" fmla="*/ 35 w 69"/>
                    <a:gd name="T5" fmla="*/ 0 h 50"/>
                    <a:gd name="T6" fmla="*/ 30 w 69"/>
                    <a:gd name="T7" fmla="*/ 0 h 50"/>
                    <a:gd name="T8" fmla="*/ 1 w 69"/>
                    <a:gd name="T9" fmla="*/ 33 h 50"/>
                    <a:gd name="T10" fmla="*/ 3 w 69"/>
                    <a:gd name="T11" fmla="*/ 46 h 50"/>
                    <a:gd name="T12" fmla="*/ 4 w 69"/>
                    <a:gd name="T13" fmla="*/ 48 h 50"/>
                    <a:gd name="T14" fmla="*/ 6 w 69"/>
                    <a:gd name="T15" fmla="*/ 46 h 50"/>
                    <a:gd name="T16" fmla="*/ 14 w 69"/>
                    <a:gd name="T17" fmla="*/ 40 h 50"/>
                    <a:gd name="T18" fmla="*/ 15 w 69"/>
                    <a:gd name="T19" fmla="*/ 40 h 50"/>
                    <a:gd name="T20" fmla="*/ 23 w 69"/>
                    <a:gd name="T21" fmla="*/ 46 h 50"/>
                    <a:gd name="T22" fmla="*/ 24 w 69"/>
                    <a:gd name="T23" fmla="*/ 48 h 50"/>
                    <a:gd name="T24" fmla="*/ 25 w 69"/>
                    <a:gd name="T25" fmla="*/ 46 h 50"/>
                    <a:gd name="T26" fmla="*/ 30 w 69"/>
                    <a:gd name="T27" fmla="*/ 42 h 50"/>
                    <a:gd name="T28" fmla="*/ 34 w 69"/>
                    <a:gd name="T29" fmla="*/ 41 h 50"/>
                    <a:gd name="T30" fmla="*/ 34 w 69"/>
                    <a:gd name="T31" fmla="*/ 41 h 50"/>
                    <a:gd name="T32" fmla="*/ 37 w 69"/>
                    <a:gd name="T33" fmla="*/ 42 h 50"/>
                    <a:gd name="T34" fmla="*/ 43 w 69"/>
                    <a:gd name="T35" fmla="*/ 47 h 50"/>
                    <a:gd name="T36" fmla="*/ 44 w 69"/>
                    <a:gd name="T37" fmla="*/ 48 h 50"/>
                    <a:gd name="T38" fmla="*/ 45 w 69"/>
                    <a:gd name="T39" fmla="*/ 47 h 50"/>
                    <a:gd name="T40" fmla="*/ 54 w 69"/>
                    <a:gd name="T41" fmla="*/ 41 h 50"/>
                    <a:gd name="T42" fmla="*/ 54 w 69"/>
                    <a:gd name="T43" fmla="*/ 41 h 50"/>
                    <a:gd name="T44" fmla="*/ 62 w 69"/>
                    <a:gd name="T45" fmla="*/ 47 h 50"/>
                    <a:gd name="T46" fmla="*/ 63 w 69"/>
                    <a:gd name="T47" fmla="*/ 49 h 50"/>
                    <a:gd name="T48" fmla="*/ 64 w 69"/>
                    <a:gd name="T49" fmla="*/ 50 h 50"/>
                    <a:gd name="T50" fmla="*/ 64 w 69"/>
                    <a:gd name="T51" fmla="*/ 49 h 50"/>
                    <a:gd name="T52" fmla="*/ 65 w 69"/>
                    <a:gd name="T53" fmla="*/ 47 h 50"/>
                    <a:gd name="T54" fmla="*/ 68 w 69"/>
                    <a:gd name="T55" fmla="*/ 35 h 50"/>
                    <a:gd name="T56" fmla="*/ 37 w 69"/>
                    <a:gd name="T5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50">
                      <a:moveTo>
                        <a:pt x="37" y="0"/>
                      </a:moveTo>
                      <a:cubicBezTo>
                        <a:pt x="37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0"/>
                        <a:pt x="32" y="0"/>
                        <a:pt x="30" y="0"/>
                      </a:cubicBezTo>
                      <a:cubicBezTo>
                        <a:pt x="14" y="2"/>
                        <a:pt x="1" y="16"/>
                        <a:pt x="1" y="33"/>
                      </a:cubicBezTo>
                      <a:cubicBezTo>
                        <a:pt x="0" y="38"/>
                        <a:pt x="1" y="42"/>
                        <a:pt x="3" y="46"/>
                      </a:cubicBezTo>
                      <a:cubicBezTo>
                        <a:pt x="3" y="47"/>
                        <a:pt x="4" y="48"/>
                        <a:pt x="4" y="48"/>
                      </a:cubicBezTo>
                      <a:cubicBezTo>
                        <a:pt x="5" y="48"/>
                        <a:pt x="5" y="47"/>
                        <a:pt x="6" y="46"/>
                      </a:cubicBezTo>
                      <a:cubicBezTo>
                        <a:pt x="7" y="43"/>
                        <a:pt x="11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8" y="41"/>
                        <a:pt x="22" y="43"/>
                        <a:pt x="23" y="46"/>
                      </a:cubicBezTo>
                      <a:cubicBezTo>
                        <a:pt x="24" y="47"/>
                        <a:pt x="24" y="48"/>
                        <a:pt x="24" y="48"/>
                      </a:cubicBezTo>
                      <a:cubicBezTo>
                        <a:pt x="24" y="48"/>
                        <a:pt x="25" y="47"/>
                        <a:pt x="25" y="46"/>
                      </a:cubicBezTo>
                      <a:cubicBezTo>
                        <a:pt x="26" y="44"/>
                        <a:pt x="28" y="42"/>
                        <a:pt x="30" y="42"/>
                      </a:cubicBezTo>
                      <a:cubicBezTo>
                        <a:pt x="31" y="41"/>
                        <a:pt x="33" y="41"/>
                        <a:pt x="34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5" y="41"/>
                        <a:pt x="36" y="41"/>
                        <a:pt x="37" y="42"/>
                      </a:cubicBezTo>
                      <a:cubicBezTo>
                        <a:pt x="40" y="42"/>
                        <a:pt x="42" y="44"/>
                        <a:pt x="43" y="47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5" y="47"/>
                      </a:cubicBezTo>
                      <a:cubicBezTo>
                        <a:pt x="47" y="44"/>
                        <a:pt x="50" y="41"/>
                        <a:pt x="54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8" y="41"/>
                        <a:pt x="61" y="44"/>
                        <a:pt x="62" y="47"/>
                      </a:cubicBezTo>
                      <a:cubicBezTo>
                        <a:pt x="63" y="48"/>
                        <a:pt x="63" y="49"/>
                        <a:pt x="63" y="49"/>
                      </a:cubicBezTo>
                      <a:cubicBezTo>
                        <a:pt x="63" y="50"/>
                        <a:pt x="63" y="50"/>
                        <a:pt x="64" y="50"/>
                      </a:cubicBezTo>
                      <a:cubicBezTo>
                        <a:pt x="64" y="50"/>
                        <a:pt x="64" y="50"/>
                        <a:pt x="64" y="49"/>
                      </a:cubicBezTo>
                      <a:cubicBezTo>
                        <a:pt x="65" y="49"/>
                        <a:pt x="65" y="48"/>
                        <a:pt x="65" y="47"/>
                      </a:cubicBezTo>
                      <a:cubicBezTo>
                        <a:pt x="67" y="44"/>
                        <a:pt x="68" y="39"/>
                        <a:pt x="68" y="35"/>
                      </a:cubicBezTo>
                      <a:cubicBezTo>
                        <a:pt x="69" y="17"/>
                        <a:pt x="55" y="2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0" name="Freeform: Shape 178">
                  <a:extLst>
                    <a:ext uri="{FF2B5EF4-FFF2-40B4-BE49-F238E27FC236}">
                      <a16:creationId xmlns:a16="http://schemas.microsoft.com/office/drawing/2014/main" id="{ECB875A0-CCDD-F93D-C889-4DA8A0F944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91660"/>
                  <a:ext cx="118865" cy="84553"/>
                </a:xfrm>
                <a:custGeom>
                  <a:avLst/>
                  <a:gdLst>
                    <a:gd name="T0" fmla="*/ 17 w 27"/>
                    <a:gd name="T1" fmla="*/ 5 h 19"/>
                    <a:gd name="T2" fmla="*/ 24 w 27"/>
                    <a:gd name="T3" fmla="*/ 1 h 19"/>
                    <a:gd name="T4" fmla="*/ 27 w 27"/>
                    <a:gd name="T5" fmla="*/ 0 h 19"/>
                    <a:gd name="T6" fmla="*/ 16 w 27"/>
                    <a:gd name="T7" fmla="*/ 1 h 19"/>
                    <a:gd name="T8" fmla="*/ 9 w 27"/>
                    <a:gd name="T9" fmla="*/ 7 h 19"/>
                    <a:gd name="T10" fmla="*/ 5 w 27"/>
                    <a:gd name="T11" fmla="*/ 12 h 19"/>
                    <a:gd name="T12" fmla="*/ 0 w 27"/>
                    <a:gd name="T13" fmla="*/ 19 h 19"/>
                    <a:gd name="T14" fmla="*/ 9 w 27"/>
                    <a:gd name="T15" fmla="*/ 15 h 19"/>
                    <a:gd name="T16" fmla="*/ 17 w 27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9">
                      <a:moveTo>
                        <a:pt x="17" y="5"/>
                      </a:moveTo>
                      <a:cubicBezTo>
                        <a:pt x="19" y="4"/>
                        <a:pt x="21" y="2"/>
                        <a:pt x="24" y="1"/>
                      </a:cubicBezTo>
                      <a:cubicBezTo>
                        <a:pt x="24" y="1"/>
                        <a:pt x="26" y="0"/>
                        <a:pt x="27" y="0"/>
                      </a:cubicBezTo>
                      <a:cubicBezTo>
                        <a:pt x="23" y="0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9" y="7"/>
                      </a:cubicBezTo>
                      <a:cubicBezTo>
                        <a:pt x="7" y="9"/>
                        <a:pt x="6" y="11"/>
                        <a:pt x="5" y="12"/>
                      </a:cubicBezTo>
                      <a:cubicBezTo>
                        <a:pt x="4" y="15"/>
                        <a:pt x="3" y="18"/>
                        <a:pt x="0" y="19"/>
                      </a:cubicBezTo>
                      <a:cubicBezTo>
                        <a:pt x="3" y="19"/>
                        <a:pt x="7" y="17"/>
                        <a:pt x="9" y="15"/>
                      </a:cubicBezTo>
                      <a:cubicBezTo>
                        <a:pt x="13" y="12"/>
                        <a:pt x="15" y="9"/>
                        <a:pt x="1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1" name="Freeform: Shape 179">
                  <a:extLst>
                    <a:ext uri="{FF2B5EF4-FFF2-40B4-BE49-F238E27FC236}">
                      <a16:creationId xmlns:a16="http://schemas.microsoft.com/office/drawing/2014/main" id="{84805628-511A-84C9-0998-FB1904CF31F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91660"/>
                  <a:ext cx="154402" cy="106611"/>
                </a:xfrm>
                <a:custGeom>
                  <a:avLst/>
                  <a:gdLst>
                    <a:gd name="T0" fmla="*/ 23 w 35"/>
                    <a:gd name="T1" fmla="*/ 3 h 24"/>
                    <a:gd name="T2" fmla="*/ 14 w 35"/>
                    <a:gd name="T3" fmla="*/ 11 h 24"/>
                    <a:gd name="T4" fmla="*/ 8 w 35"/>
                    <a:gd name="T5" fmla="*/ 17 h 24"/>
                    <a:gd name="T6" fmla="*/ 0 w 35"/>
                    <a:gd name="T7" fmla="*/ 20 h 24"/>
                    <a:gd name="T8" fmla="*/ 19 w 35"/>
                    <a:gd name="T9" fmla="*/ 20 h 24"/>
                    <a:gd name="T10" fmla="*/ 30 w 35"/>
                    <a:gd name="T11" fmla="*/ 6 h 24"/>
                    <a:gd name="T12" fmla="*/ 33 w 35"/>
                    <a:gd name="T13" fmla="*/ 2 h 24"/>
                    <a:gd name="T14" fmla="*/ 35 w 35"/>
                    <a:gd name="T15" fmla="*/ 1 h 24"/>
                    <a:gd name="T16" fmla="*/ 23 w 35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23" y="3"/>
                      </a:moveTo>
                      <a:cubicBezTo>
                        <a:pt x="19" y="5"/>
                        <a:pt x="17" y="7"/>
                        <a:pt x="14" y="11"/>
                      </a:cubicBezTo>
                      <a:cubicBezTo>
                        <a:pt x="12" y="13"/>
                        <a:pt x="10" y="16"/>
                        <a:pt x="8" y="17"/>
                      </a:cubicBezTo>
                      <a:cubicBezTo>
                        <a:pt x="5" y="19"/>
                        <a:pt x="3" y="20"/>
                        <a:pt x="0" y="20"/>
                      </a:cubicBezTo>
                      <a:cubicBezTo>
                        <a:pt x="6" y="24"/>
                        <a:pt x="13" y="24"/>
                        <a:pt x="19" y="20"/>
                      </a:cubicBezTo>
                      <a:cubicBezTo>
                        <a:pt x="25" y="17"/>
                        <a:pt x="27" y="12"/>
                        <a:pt x="30" y="6"/>
                      </a:cubicBezTo>
                      <a:cubicBezTo>
                        <a:pt x="31" y="5"/>
                        <a:pt x="32" y="3"/>
                        <a:pt x="33" y="2"/>
                      </a:cubicBezTo>
                      <a:cubicBezTo>
                        <a:pt x="34" y="2"/>
                        <a:pt x="35" y="1"/>
                        <a:pt x="35" y="1"/>
                      </a:cubicBezTo>
                      <a:cubicBezTo>
                        <a:pt x="31" y="0"/>
                        <a:pt x="27" y="1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2" name="Freeform: Shape 180">
                  <a:extLst>
                    <a:ext uri="{FF2B5EF4-FFF2-40B4-BE49-F238E27FC236}">
                      <a16:creationId xmlns:a16="http://schemas.microsoft.com/office/drawing/2014/main" id="{D228DF94-415D-6028-4BED-61016B190A3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03430"/>
                  <a:ext cx="101709" cy="71074"/>
                </a:xfrm>
                <a:custGeom>
                  <a:avLst/>
                  <a:gdLst>
                    <a:gd name="T0" fmla="*/ 8 w 23"/>
                    <a:gd name="T1" fmla="*/ 6 h 16"/>
                    <a:gd name="T2" fmla="*/ 5 w 23"/>
                    <a:gd name="T3" fmla="*/ 11 h 16"/>
                    <a:gd name="T4" fmla="*/ 0 w 23"/>
                    <a:gd name="T5" fmla="*/ 16 h 16"/>
                    <a:gd name="T6" fmla="*/ 8 w 23"/>
                    <a:gd name="T7" fmla="*/ 13 h 16"/>
                    <a:gd name="T8" fmla="*/ 15 w 23"/>
                    <a:gd name="T9" fmla="*/ 5 h 16"/>
                    <a:gd name="T10" fmla="*/ 20 w 23"/>
                    <a:gd name="T11" fmla="*/ 1 h 16"/>
                    <a:gd name="T12" fmla="*/ 23 w 23"/>
                    <a:gd name="T13" fmla="*/ 0 h 16"/>
                    <a:gd name="T14" fmla="*/ 14 w 23"/>
                    <a:gd name="T15" fmla="*/ 1 h 16"/>
                    <a:gd name="T16" fmla="*/ 8 w 23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8" y="6"/>
                      </a:moveTo>
                      <a:cubicBezTo>
                        <a:pt x="6" y="8"/>
                        <a:pt x="6" y="9"/>
                        <a:pt x="5" y="11"/>
                      </a:cubicBezTo>
                      <a:cubicBezTo>
                        <a:pt x="4" y="13"/>
                        <a:pt x="2" y="15"/>
                        <a:pt x="0" y="16"/>
                      </a:cubicBezTo>
                      <a:cubicBezTo>
                        <a:pt x="3" y="16"/>
                        <a:pt x="6" y="15"/>
                        <a:pt x="8" y="13"/>
                      </a:cubicBezTo>
                      <a:cubicBezTo>
                        <a:pt x="11" y="11"/>
                        <a:pt x="13" y="7"/>
                        <a:pt x="15" y="5"/>
                      </a:cubicBezTo>
                      <a:cubicBezTo>
                        <a:pt x="17" y="3"/>
                        <a:pt x="18" y="2"/>
                        <a:pt x="20" y="1"/>
                      </a:cubicBezTo>
                      <a:cubicBezTo>
                        <a:pt x="21" y="1"/>
                        <a:pt x="22" y="0"/>
                        <a:pt x="23" y="0"/>
                      </a:cubicBezTo>
                      <a:cubicBezTo>
                        <a:pt x="20" y="0"/>
                        <a:pt x="17" y="0"/>
                        <a:pt x="14" y="1"/>
                      </a:cubicBezTo>
                      <a:cubicBezTo>
                        <a:pt x="11" y="2"/>
                        <a:pt x="9" y="4"/>
                        <a:pt x="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3" name="Freeform: Shape 181">
                  <a:extLst>
                    <a:ext uri="{FF2B5EF4-FFF2-40B4-BE49-F238E27FC236}">
                      <a16:creationId xmlns:a16="http://schemas.microsoft.com/office/drawing/2014/main" id="{6D070937-7615-E448-4A1E-CF26B91F6D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03430"/>
                  <a:ext cx="132345" cy="93131"/>
                </a:xfrm>
                <a:custGeom>
                  <a:avLst/>
                  <a:gdLst>
                    <a:gd name="T0" fmla="*/ 28 w 30"/>
                    <a:gd name="T1" fmla="*/ 2 h 21"/>
                    <a:gd name="T2" fmla="*/ 30 w 30"/>
                    <a:gd name="T3" fmla="*/ 1 h 21"/>
                    <a:gd name="T4" fmla="*/ 19 w 30"/>
                    <a:gd name="T5" fmla="*/ 2 h 21"/>
                    <a:gd name="T6" fmla="*/ 12 w 30"/>
                    <a:gd name="T7" fmla="*/ 9 h 21"/>
                    <a:gd name="T8" fmla="*/ 6 w 30"/>
                    <a:gd name="T9" fmla="*/ 15 h 21"/>
                    <a:gd name="T10" fmla="*/ 0 w 30"/>
                    <a:gd name="T11" fmla="*/ 18 h 21"/>
                    <a:gd name="T12" fmla="*/ 16 w 30"/>
                    <a:gd name="T13" fmla="*/ 17 h 21"/>
                    <a:gd name="T14" fmla="*/ 25 w 30"/>
                    <a:gd name="T15" fmla="*/ 6 h 21"/>
                    <a:gd name="T16" fmla="*/ 28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8" y="2"/>
                      </a:moveTo>
                      <a:cubicBezTo>
                        <a:pt x="29" y="2"/>
                        <a:pt x="30" y="1"/>
                        <a:pt x="30" y="1"/>
                      </a:cubicBezTo>
                      <a:cubicBezTo>
                        <a:pt x="26" y="0"/>
                        <a:pt x="23" y="1"/>
                        <a:pt x="19" y="2"/>
                      </a:cubicBezTo>
                      <a:cubicBezTo>
                        <a:pt x="16" y="4"/>
                        <a:pt x="14" y="6"/>
                        <a:pt x="12" y="9"/>
                      </a:cubicBezTo>
                      <a:cubicBezTo>
                        <a:pt x="10" y="11"/>
                        <a:pt x="9" y="14"/>
                        <a:pt x="6" y="15"/>
                      </a:cubicBezTo>
                      <a:cubicBezTo>
                        <a:pt x="5" y="16"/>
                        <a:pt x="2" y="17"/>
                        <a:pt x="0" y="18"/>
                      </a:cubicBezTo>
                      <a:cubicBezTo>
                        <a:pt x="5" y="21"/>
                        <a:pt x="11" y="21"/>
                        <a:pt x="16" y="17"/>
                      </a:cubicBezTo>
                      <a:cubicBezTo>
                        <a:pt x="21" y="15"/>
                        <a:pt x="23" y="10"/>
                        <a:pt x="25" y="6"/>
                      </a:cubicBezTo>
                      <a:cubicBezTo>
                        <a:pt x="26" y="4"/>
                        <a:pt x="27" y="3"/>
                        <a:pt x="2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4" name="Freeform: Shape 182">
                  <a:extLst>
                    <a:ext uri="{FF2B5EF4-FFF2-40B4-BE49-F238E27FC236}">
                      <a16:creationId xmlns:a16="http://schemas.microsoft.com/office/drawing/2014/main" id="{95E89C69-AC5D-9459-0F9C-39DDEF1CA3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72424" y="4491660"/>
                  <a:ext cx="115189" cy="84553"/>
                </a:xfrm>
                <a:custGeom>
                  <a:avLst/>
                  <a:gdLst>
                    <a:gd name="T0" fmla="*/ 9 w 26"/>
                    <a:gd name="T1" fmla="*/ 5 h 19"/>
                    <a:gd name="T2" fmla="*/ 17 w 26"/>
                    <a:gd name="T3" fmla="*/ 15 h 19"/>
                    <a:gd name="T4" fmla="*/ 26 w 26"/>
                    <a:gd name="T5" fmla="*/ 19 h 19"/>
                    <a:gd name="T6" fmla="*/ 21 w 26"/>
                    <a:gd name="T7" fmla="*/ 12 h 19"/>
                    <a:gd name="T8" fmla="*/ 18 w 26"/>
                    <a:gd name="T9" fmla="*/ 7 h 19"/>
                    <a:gd name="T10" fmla="*/ 11 w 26"/>
                    <a:gd name="T11" fmla="*/ 1 h 19"/>
                    <a:gd name="T12" fmla="*/ 0 w 26"/>
                    <a:gd name="T13" fmla="*/ 0 h 19"/>
                    <a:gd name="T14" fmla="*/ 3 w 26"/>
                    <a:gd name="T15" fmla="*/ 1 h 19"/>
                    <a:gd name="T16" fmla="*/ 9 w 26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9">
                      <a:moveTo>
                        <a:pt x="9" y="5"/>
                      </a:moveTo>
                      <a:cubicBezTo>
                        <a:pt x="12" y="9"/>
                        <a:pt x="14" y="12"/>
                        <a:pt x="17" y="15"/>
                      </a:cubicBezTo>
                      <a:cubicBezTo>
                        <a:pt x="20" y="17"/>
                        <a:pt x="23" y="19"/>
                        <a:pt x="26" y="19"/>
                      </a:cubicBezTo>
                      <a:cubicBezTo>
                        <a:pt x="24" y="18"/>
                        <a:pt x="22" y="15"/>
                        <a:pt x="21" y="12"/>
                      </a:cubicBezTo>
                      <a:cubicBezTo>
                        <a:pt x="20" y="11"/>
                        <a:pt x="19" y="9"/>
                        <a:pt x="18" y="7"/>
                      </a:cubicBezTo>
                      <a:cubicBezTo>
                        <a:pt x="16" y="4"/>
                        <a:pt x="14" y="2"/>
                        <a:pt x="11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4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5" name="Freeform: Shape 183">
                  <a:extLst>
                    <a:ext uri="{FF2B5EF4-FFF2-40B4-BE49-F238E27FC236}">
                      <a16:creationId xmlns:a16="http://schemas.microsoft.com/office/drawing/2014/main" id="{899E1CB1-D69A-94EC-63C2-2146FD0E159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24633" y="4491660"/>
                  <a:ext cx="154402" cy="106611"/>
                </a:xfrm>
                <a:custGeom>
                  <a:avLst/>
                  <a:gdLst>
                    <a:gd name="T0" fmla="*/ 6 w 35"/>
                    <a:gd name="T1" fmla="*/ 6 h 24"/>
                    <a:gd name="T2" fmla="*/ 16 w 35"/>
                    <a:gd name="T3" fmla="*/ 20 h 24"/>
                    <a:gd name="T4" fmla="*/ 35 w 35"/>
                    <a:gd name="T5" fmla="*/ 20 h 24"/>
                    <a:gd name="T6" fmla="*/ 28 w 35"/>
                    <a:gd name="T7" fmla="*/ 17 h 24"/>
                    <a:gd name="T8" fmla="*/ 21 w 35"/>
                    <a:gd name="T9" fmla="*/ 11 h 24"/>
                    <a:gd name="T10" fmla="*/ 13 w 35"/>
                    <a:gd name="T11" fmla="*/ 3 h 24"/>
                    <a:gd name="T12" fmla="*/ 0 w 35"/>
                    <a:gd name="T13" fmla="*/ 1 h 24"/>
                    <a:gd name="T14" fmla="*/ 2 w 35"/>
                    <a:gd name="T15" fmla="*/ 2 h 24"/>
                    <a:gd name="T16" fmla="*/ 6 w 35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6" y="6"/>
                      </a:moveTo>
                      <a:cubicBezTo>
                        <a:pt x="9" y="12"/>
                        <a:pt x="11" y="17"/>
                        <a:pt x="16" y="20"/>
                      </a:cubicBezTo>
                      <a:cubicBezTo>
                        <a:pt x="22" y="24"/>
                        <a:pt x="30" y="24"/>
                        <a:pt x="35" y="20"/>
                      </a:cubicBezTo>
                      <a:cubicBezTo>
                        <a:pt x="33" y="20"/>
                        <a:pt x="30" y="19"/>
                        <a:pt x="28" y="17"/>
                      </a:cubicBezTo>
                      <a:cubicBezTo>
                        <a:pt x="25" y="16"/>
                        <a:pt x="23" y="13"/>
                        <a:pt x="21" y="11"/>
                      </a:cubicBezTo>
                      <a:cubicBezTo>
                        <a:pt x="19" y="7"/>
                        <a:pt x="16" y="5"/>
                        <a:pt x="13" y="3"/>
                      </a:cubicBezTo>
                      <a:cubicBezTo>
                        <a:pt x="9" y="1"/>
                        <a:pt x="4" y="0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4" y="3"/>
                        <a:pt x="5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6" name="Freeform: Shape 184">
                  <a:extLst>
                    <a:ext uri="{FF2B5EF4-FFF2-40B4-BE49-F238E27FC236}">
                      <a16:creationId xmlns:a16="http://schemas.microsoft.com/office/drawing/2014/main" id="{9FE249A2-4995-1A49-B312-5232C82CBAE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85903" y="4403430"/>
                  <a:ext cx="101709" cy="71074"/>
                </a:xfrm>
                <a:custGeom>
                  <a:avLst/>
                  <a:gdLst>
                    <a:gd name="T0" fmla="*/ 10 w 23"/>
                    <a:gd name="T1" fmla="*/ 1 h 16"/>
                    <a:gd name="T2" fmla="*/ 0 w 23"/>
                    <a:gd name="T3" fmla="*/ 0 h 16"/>
                    <a:gd name="T4" fmla="*/ 3 w 23"/>
                    <a:gd name="T5" fmla="*/ 1 h 16"/>
                    <a:gd name="T6" fmla="*/ 8 w 23"/>
                    <a:gd name="T7" fmla="*/ 5 h 16"/>
                    <a:gd name="T8" fmla="*/ 15 w 23"/>
                    <a:gd name="T9" fmla="*/ 13 h 16"/>
                    <a:gd name="T10" fmla="*/ 23 w 23"/>
                    <a:gd name="T11" fmla="*/ 16 h 16"/>
                    <a:gd name="T12" fmla="*/ 19 w 23"/>
                    <a:gd name="T13" fmla="*/ 11 h 16"/>
                    <a:gd name="T14" fmla="*/ 16 w 23"/>
                    <a:gd name="T15" fmla="*/ 6 h 16"/>
                    <a:gd name="T16" fmla="*/ 10 w 23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10" y="1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3"/>
                        <a:pt x="8" y="5"/>
                      </a:cubicBezTo>
                      <a:cubicBezTo>
                        <a:pt x="11" y="7"/>
                        <a:pt x="13" y="11"/>
                        <a:pt x="15" y="13"/>
                      </a:cubicBezTo>
                      <a:cubicBezTo>
                        <a:pt x="18" y="15"/>
                        <a:pt x="20" y="16"/>
                        <a:pt x="23" y="16"/>
                      </a:cubicBezTo>
                      <a:cubicBezTo>
                        <a:pt x="21" y="15"/>
                        <a:pt x="20" y="13"/>
                        <a:pt x="19" y="11"/>
                      </a:cubicBezTo>
                      <a:cubicBezTo>
                        <a:pt x="18" y="9"/>
                        <a:pt x="17" y="8"/>
                        <a:pt x="16" y="6"/>
                      </a:cubicBezTo>
                      <a:cubicBezTo>
                        <a:pt x="14" y="4"/>
                        <a:pt x="12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7" name="Freeform: Shape 185">
                  <a:extLst>
                    <a:ext uri="{FF2B5EF4-FFF2-40B4-BE49-F238E27FC236}">
                      <a16:creationId xmlns:a16="http://schemas.microsoft.com/office/drawing/2014/main" id="{6DCB59A2-8B1B-0A29-DA83-E587359EACD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690" y="4403430"/>
                  <a:ext cx="132345" cy="93131"/>
                </a:xfrm>
                <a:custGeom>
                  <a:avLst/>
                  <a:gdLst>
                    <a:gd name="T0" fmla="*/ 0 w 30"/>
                    <a:gd name="T1" fmla="*/ 1 h 21"/>
                    <a:gd name="T2" fmla="*/ 2 w 30"/>
                    <a:gd name="T3" fmla="*/ 2 h 21"/>
                    <a:gd name="T4" fmla="*/ 5 w 30"/>
                    <a:gd name="T5" fmla="*/ 6 h 21"/>
                    <a:gd name="T6" fmla="*/ 14 w 30"/>
                    <a:gd name="T7" fmla="*/ 17 h 21"/>
                    <a:gd name="T8" fmla="*/ 30 w 30"/>
                    <a:gd name="T9" fmla="*/ 18 h 21"/>
                    <a:gd name="T10" fmla="*/ 24 w 30"/>
                    <a:gd name="T11" fmla="*/ 15 h 21"/>
                    <a:gd name="T12" fmla="*/ 18 w 30"/>
                    <a:gd name="T13" fmla="*/ 9 h 21"/>
                    <a:gd name="T14" fmla="*/ 11 w 30"/>
                    <a:gd name="T15" fmla="*/ 2 h 21"/>
                    <a:gd name="T16" fmla="*/ 0 w 30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0" y="1"/>
                      </a:move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3"/>
                        <a:pt x="4" y="4"/>
                        <a:pt x="5" y="6"/>
                      </a:cubicBezTo>
                      <a:cubicBezTo>
                        <a:pt x="8" y="10"/>
                        <a:pt x="9" y="15"/>
                        <a:pt x="14" y="17"/>
                      </a:cubicBezTo>
                      <a:cubicBezTo>
                        <a:pt x="19" y="21"/>
                        <a:pt x="25" y="21"/>
                        <a:pt x="30" y="18"/>
                      </a:cubicBezTo>
                      <a:cubicBezTo>
                        <a:pt x="28" y="17"/>
                        <a:pt x="26" y="16"/>
                        <a:pt x="24" y="15"/>
                      </a:cubicBezTo>
                      <a:cubicBezTo>
                        <a:pt x="22" y="14"/>
                        <a:pt x="20" y="11"/>
                        <a:pt x="18" y="9"/>
                      </a:cubicBezTo>
                      <a:cubicBezTo>
                        <a:pt x="16" y="6"/>
                        <a:pt x="14" y="4"/>
                        <a:pt x="11" y="2"/>
                      </a:cubicBezTo>
                      <a:cubicBezTo>
                        <a:pt x="8" y="1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8" name="Freeform: Shape 186">
                  <a:extLst>
                    <a:ext uri="{FF2B5EF4-FFF2-40B4-BE49-F238E27FC236}">
                      <a16:creationId xmlns:a16="http://schemas.microsoft.com/office/drawing/2014/main" id="{6165C00A-4FD0-2CA3-6B10-1A33072368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92514" y="4342160"/>
                  <a:ext cx="56369" cy="113963"/>
                </a:xfrm>
                <a:custGeom>
                  <a:avLst/>
                  <a:gdLst>
                    <a:gd name="T0" fmla="*/ 9 w 13"/>
                    <a:gd name="T1" fmla="*/ 8 h 26"/>
                    <a:gd name="T2" fmla="*/ 2 w 13"/>
                    <a:gd name="T3" fmla="*/ 17 h 26"/>
                    <a:gd name="T4" fmla="*/ 1 w 13"/>
                    <a:gd name="T5" fmla="*/ 26 h 26"/>
                    <a:gd name="T6" fmla="*/ 5 w 13"/>
                    <a:gd name="T7" fmla="*/ 20 h 26"/>
                    <a:gd name="T8" fmla="*/ 9 w 13"/>
                    <a:gd name="T9" fmla="*/ 16 h 26"/>
                    <a:gd name="T10" fmla="*/ 12 w 13"/>
                    <a:gd name="T11" fmla="*/ 9 h 26"/>
                    <a:gd name="T12" fmla="*/ 11 w 13"/>
                    <a:gd name="T13" fmla="*/ 0 h 26"/>
                    <a:gd name="T14" fmla="*/ 11 w 13"/>
                    <a:gd name="T15" fmla="*/ 3 h 26"/>
                    <a:gd name="T16" fmla="*/ 9 w 13"/>
                    <a:gd name="T17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26">
                      <a:moveTo>
                        <a:pt x="9" y="8"/>
                      </a:moveTo>
                      <a:cubicBezTo>
                        <a:pt x="6" y="11"/>
                        <a:pt x="4" y="14"/>
                        <a:pt x="2" y="17"/>
                      </a:cubicBezTo>
                      <a:cubicBezTo>
                        <a:pt x="1" y="20"/>
                        <a:pt x="0" y="23"/>
                        <a:pt x="1" y="26"/>
                      </a:cubicBezTo>
                      <a:cubicBezTo>
                        <a:pt x="1" y="23"/>
                        <a:pt x="3" y="21"/>
                        <a:pt x="5" y="20"/>
                      </a:cubicBezTo>
                      <a:cubicBezTo>
                        <a:pt x="6" y="19"/>
                        <a:pt x="8" y="18"/>
                        <a:pt x="9" y="16"/>
                      </a:cubicBezTo>
                      <a:cubicBezTo>
                        <a:pt x="11" y="14"/>
                        <a:pt x="12" y="12"/>
                        <a:pt x="12" y="9"/>
                      </a:cubicBezTo>
                      <a:cubicBezTo>
                        <a:pt x="13" y="6"/>
                        <a:pt x="12" y="3"/>
                        <a:pt x="11" y="0"/>
                      </a:cubicBezTo>
                      <a:cubicBezTo>
                        <a:pt x="11" y="0"/>
                        <a:pt x="11" y="2"/>
                        <a:pt x="11" y="3"/>
                      </a:cubicBezTo>
                      <a:cubicBezTo>
                        <a:pt x="10" y="5"/>
                        <a:pt x="10" y="7"/>
                        <a:pt x="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9" name="Freeform: Shape 187">
                  <a:extLst>
                    <a:ext uri="{FF2B5EF4-FFF2-40B4-BE49-F238E27FC236}">
                      <a16:creationId xmlns:a16="http://schemas.microsoft.com/office/drawing/2014/main" id="{20E698B2-4716-C42F-6805-3B151F82587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60653" y="4301721"/>
                  <a:ext cx="75976" cy="145824"/>
                </a:xfrm>
                <a:custGeom>
                  <a:avLst/>
                  <a:gdLst>
                    <a:gd name="T0" fmla="*/ 6 w 17"/>
                    <a:gd name="T1" fmla="*/ 33 h 33"/>
                    <a:gd name="T2" fmla="*/ 7 w 17"/>
                    <a:gd name="T3" fmla="*/ 27 h 33"/>
                    <a:gd name="T4" fmla="*/ 11 w 17"/>
                    <a:gd name="T5" fmla="*/ 20 h 33"/>
                    <a:gd name="T6" fmla="*/ 16 w 17"/>
                    <a:gd name="T7" fmla="*/ 11 h 33"/>
                    <a:gd name="T8" fmla="*/ 16 w 17"/>
                    <a:gd name="T9" fmla="*/ 0 h 33"/>
                    <a:gd name="T10" fmla="*/ 15 w 17"/>
                    <a:gd name="T11" fmla="*/ 2 h 33"/>
                    <a:gd name="T12" fmla="*/ 12 w 17"/>
                    <a:gd name="T13" fmla="*/ 6 h 33"/>
                    <a:gd name="T14" fmla="*/ 2 w 17"/>
                    <a:gd name="T15" fmla="*/ 17 h 33"/>
                    <a:gd name="T16" fmla="*/ 6 w 17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33">
                      <a:moveTo>
                        <a:pt x="6" y="33"/>
                      </a:moveTo>
                      <a:cubicBezTo>
                        <a:pt x="5" y="31"/>
                        <a:pt x="6" y="29"/>
                        <a:pt x="7" y="27"/>
                      </a:cubicBezTo>
                      <a:cubicBezTo>
                        <a:pt x="8" y="24"/>
                        <a:pt x="9" y="22"/>
                        <a:pt x="11" y="20"/>
                      </a:cubicBezTo>
                      <a:cubicBezTo>
                        <a:pt x="13" y="17"/>
                        <a:pt x="15" y="15"/>
                        <a:pt x="16" y="11"/>
                      </a:cubicBezTo>
                      <a:cubicBezTo>
                        <a:pt x="17" y="8"/>
                        <a:pt x="17" y="4"/>
                        <a:pt x="16" y="0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4" y="4"/>
                        <a:pt x="13" y="5"/>
                        <a:pt x="12" y="6"/>
                      </a:cubicBezTo>
                      <a:cubicBezTo>
                        <a:pt x="8" y="10"/>
                        <a:pt x="4" y="12"/>
                        <a:pt x="2" y="17"/>
                      </a:cubicBezTo>
                      <a:cubicBezTo>
                        <a:pt x="0" y="23"/>
                        <a:pt x="1" y="29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0" name="Freeform: Shape 188">
                  <a:extLst>
                    <a:ext uri="{FF2B5EF4-FFF2-40B4-BE49-F238E27FC236}">
                      <a16:creationId xmlns:a16="http://schemas.microsoft.com/office/drawing/2014/main" id="{F199B211-3EA6-3EA2-E68B-7C6C1B3A30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27246" y="1033545"/>
                  <a:ext cx="140922" cy="140922"/>
                </a:xfrm>
                <a:custGeom>
                  <a:avLst/>
                  <a:gdLst>
                    <a:gd name="T0" fmla="*/ 7 w 32"/>
                    <a:gd name="T1" fmla="*/ 30 h 32"/>
                    <a:gd name="T2" fmla="*/ 16 w 32"/>
                    <a:gd name="T3" fmla="*/ 32 h 32"/>
                    <a:gd name="T4" fmla="*/ 32 w 32"/>
                    <a:gd name="T5" fmla="*/ 16 h 32"/>
                    <a:gd name="T6" fmla="*/ 16 w 32"/>
                    <a:gd name="T7" fmla="*/ 0 h 32"/>
                    <a:gd name="T8" fmla="*/ 0 w 32"/>
                    <a:gd name="T9" fmla="*/ 14 h 32"/>
                    <a:gd name="T10" fmla="*/ 16 w 32"/>
                    <a:gd name="T11" fmla="*/ 14 h 32"/>
                    <a:gd name="T12" fmla="*/ 21 w 32"/>
                    <a:gd name="T13" fmla="*/ 14 h 32"/>
                    <a:gd name="T14" fmla="*/ 18 w 32"/>
                    <a:gd name="T15" fmla="*/ 18 h 32"/>
                    <a:gd name="T16" fmla="*/ 7 w 32"/>
                    <a:gd name="T17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2">
                      <a:moveTo>
                        <a:pt x="7" y="30"/>
                      </a:moveTo>
                      <a:cubicBezTo>
                        <a:pt x="10" y="31"/>
                        <a:pt x="13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1" name="Freeform: Shape 189">
                  <a:extLst>
                    <a:ext uri="{FF2B5EF4-FFF2-40B4-BE49-F238E27FC236}">
                      <a16:creationId xmlns:a16="http://schemas.microsoft.com/office/drawing/2014/main" id="{B8B0DA39-991C-AB59-9CE1-8B445949C1F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01770" y="1104619"/>
                  <a:ext cx="295324" cy="278169"/>
                </a:xfrm>
                <a:custGeom>
                  <a:avLst/>
                  <a:gdLst>
                    <a:gd name="T0" fmla="*/ 30 w 67"/>
                    <a:gd name="T1" fmla="*/ 34 h 63"/>
                    <a:gd name="T2" fmla="*/ 30 w 67"/>
                    <a:gd name="T3" fmla="*/ 36 h 63"/>
                    <a:gd name="T4" fmla="*/ 30 w 67"/>
                    <a:gd name="T5" fmla="*/ 37 h 63"/>
                    <a:gd name="T6" fmla="*/ 30 w 67"/>
                    <a:gd name="T7" fmla="*/ 58 h 63"/>
                    <a:gd name="T8" fmla="*/ 22 w 67"/>
                    <a:gd name="T9" fmla="*/ 63 h 63"/>
                    <a:gd name="T10" fmla="*/ 44 w 67"/>
                    <a:gd name="T11" fmla="*/ 63 h 63"/>
                    <a:gd name="T12" fmla="*/ 37 w 67"/>
                    <a:gd name="T13" fmla="*/ 58 h 63"/>
                    <a:gd name="T14" fmla="*/ 37 w 67"/>
                    <a:gd name="T15" fmla="*/ 37 h 63"/>
                    <a:gd name="T16" fmla="*/ 37 w 67"/>
                    <a:gd name="T17" fmla="*/ 36 h 63"/>
                    <a:gd name="T18" fmla="*/ 37 w 67"/>
                    <a:gd name="T19" fmla="*/ 34 h 63"/>
                    <a:gd name="T20" fmla="*/ 56 w 67"/>
                    <a:gd name="T21" fmla="*/ 12 h 63"/>
                    <a:gd name="T22" fmla="*/ 67 w 67"/>
                    <a:gd name="T23" fmla="*/ 0 h 63"/>
                    <a:gd name="T24" fmla="*/ 51 w 67"/>
                    <a:gd name="T25" fmla="*/ 0 h 63"/>
                    <a:gd name="T26" fmla="*/ 0 w 67"/>
                    <a:gd name="T27" fmla="*/ 0 h 63"/>
                    <a:gd name="T28" fmla="*/ 30 w 67"/>
                    <a:gd name="T29" fmla="*/ 3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" h="63">
                      <a:moveTo>
                        <a:pt x="30" y="34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25" y="58"/>
                        <a:pt x="22" y="61"/>
                        <a:pt x="22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1"/>
                        <a:pt x="41" y="59"/>
                        <a:pt x="37" y="5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2" name="Freeform: Shape 190">
                  <a:extLst>
                    <a:ext uri="{FF2B5EF4-FFF2-40B4-BE49-F238E27FC236}">
                      <a16:creationId xmlns:a16="http://schemas.microsoft.com/office/drawing/2014/main" id="{CEA28275-F07A-B86E-CA72-70D855CE8B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4524" y="795815"/>
                  <a:ext cx="220574" cy="136021"/>
                </a:xfrm>
                <a:custGeom>
                  <a:avLst/>
                  <a:gdLst>
                    <a:gd name="T0" fmla="*/ 141 w 180"/>
                    <a:gd name="T1" fmla="*/ 61 h 111"/>
                    <a:gd name="T2" fmla="*/ 180 w 180"/>
                    <a:gd name="T3" fmla="*/ 61 h 111"/>
                    <a:gd name="T4" fmla="*/ 180 w 180"/>
                    <a:gd name="T5" fmla="*/ 111 h 111"/>
                    <a:gd name="T6" fmla="*/ 141 w 180"/>
                    <a:gd name="T7" fmla="*/ 111 h 111"/>
                    <a:gd name="T8" fmla="*/ 141 w 180"/>
                    <a:gd name="T9" fmla="*/ 100 h 111"/>
                    <a:gd name="T10" fmla="*/ 155 w 180"/>
                    <a:gd name="T11" fmla="*/ 100 h 111"/>
                    <a:gd name="T12" fmla="*/ 155 w 180"/>
                    <a:gd name="T13" fmla="*/ 79 h 111"/>
                    <a:gd name="T14" fmla="*/ 141 w 180"/>
                    <a:gd name="T15" fmla="*/ 79 h 111"/>
                    <a:gd name="T16" fmla="*/ 141 w 180"/>
                    <a:gd name="T17" fmla="*/ 61 h 111"/>
                    <a:gd name="T18" fmla="*/ 90 w 180"/>
                    <a:gd name="T19" fmla="*/ 61 h 111"/>
                    <a:gd name="T20" fmla="*/ 141 w 180"/>
                    <a:gd name="T21" fmla="*/ 61 h 111"/>
                    <a:gd name="T22" fmla="*/ 141 w 180"/>
                    <a:gd name="T23" fmla="*/ 79 h 111"/>
                    <a:gd name="T24" fmla="*/ 126 w 180"/>
                    <a:gd name="T25" fmla="*/ 79 h 111"/>
                    <a:gd name="T26" fmla="*/ 126 w 180"/>
                    <a:gd name="T27" fmla="*/ 100 h 111"/>
                    <a:gd name="T28" fmla="*/ 126 w 180"/>
                    <a:gd name="T29" fmla="*/ 100 h 111"/>
                    <a:gd name="T30" fmla="*/ 141 w 180"/>
                    <a:gd name="T31" fmla="*/ 100 h 111"/>
                    <a:gd name="T32" fmla="*/ 141 w 180"/>
                    <a:gd name="T33" fmla="*/ 111 h 111"/>
                    <a:gd name="T34" fmla="*/ 90 w 180"/>
                    <a:gd name="T35" fmla="*/ 111 h 111"/>
                    <a:gd name="T36" fmla="*/ 90 w 180"/>
                    <a:gd name="T37" fmla="*/ 100 h 111"/>
                    <a:gd name="T38" fmla="*/ 105 w 180"/>
                    <a:gd name="T39" fmla="*/ 100 h 111"/>
                    <a:gd name="T40" fmla="*/ 105 w 180"/>
                    <a:gd name="T41" fmla="*/ 79 h 111"/>
                    <a:gd name="T42" fmla="*/ 90 w 180"/>
                    <a:gd name="T43" fmla="*/ 79 h 111"/>
                    <a:gd name="T44" fmla="*/ 90 w 180"/>
                    <a:gd name="T45" fmla="*/ 61 h 111"/>
                    <a:gd name="T46" fmla="*/ 65 w 180"/>
                    <a:gd name="T47" fmla="*/ 0 h 111"/>
                    <a:gd name="T48" fmla="*/ 65 w 180"/>
                    <a:gd name="T49" fmla="*/ 61 h 111"/>
                    <a:gd name="T50" fmla="*/ 90 w 180"/>
                    <a:gd name="T51" fmla="*/ 61 h 111"/>
                    <a:gd name="T52" fmla="*/ 90 w 180"/>
                    <a:gd name="T53" fmla="*/ 79 h 111"/>
                    <a:gd name="T54" fmla="*/ 76 w 180"/>
                    <a:gd name="T55" fmla="*/ 79 h 111"/>
                    <a:gd name="T56" fmla="*/ 76 w 180"/>
                    <a:gd name="T57" fmla="*/ 100 h 111"/>
                    <a:gd name="T58" fmla="*/ 76 w 180"/>
                    <a:gd name="T59" fmla="*/ 100 h 111"/>
                    <a:gd name="T60" fmla="*/ 90 w 180"/>
                    <a:gd name="T61" fmla="*/ 100 h 111"/>
                    <a:gd name="T62" fmla="*/ 90 w 180"/>
                    <a:gd name="T63" fmla="*/ 111 h 111"/>
                    <a:gd name="T64" fmla="*/ 40 w 180"/>
                    <a:gd name="T65" fmla="*/ 111 h 111"/>
                    <a:gd name="T66" fmla="*/ 40 w 180"/>
                    <a:gd name="T67" fmla="*/ 100 h 111"/>
                    <a:gd name="T68" fmla="*/ 54 w 180"/>
                    <a:gd name="T69" fmla="*/ 100 h 111"/>
                    <a:gd name="T70" fmla="*/ 54 w 180"/>
                    <a:gd name="T71" fmla="*/ 79 h 111"/>
                    <a:gd name="T72" fmla="*/ 40 w 180"/>
                    <a:gd name="T73" fmla="*/ 79 h 111"/>
                    <a:gd name="T74" fmla="*/ 40 w 180"/>
                    <a:gd name="T75" fmla="*/ 0 h 111"/>
                    <a:gd name="T76" fmla="*/ 65 w 180"/>
                    <a:gd name="T77" fmla="*/ 0 h 111"/>
                    <a:gd name="T78" fmla="*/ 40 w 180"/>
                    <a:gd name="T79" fmla="*/ 111 h 111"/>
                    <a:gd name="T80" fmla="*/ 0 w 180"/>
                    <a:gd name="T81" fmla="*/ 111 h 111"/>
                    <a:gd name="T82" fmla="*/ 0 w 180"/>
                    <a:gd name="T83" fmla="*/ 61 h 111"/>
                    <a:gd name="T84" fmla="*/ 22 w 180"/>
                    <a:gd name="T85" fmla="*/ 61 h 111"/>
                    <a:gd name="T86" fmla="*/ 22 w 180"/>
                    <a:gd name="T87" fmla="*/ 0 h 111"/>
                    <a:gd name="T88" fmla="*/ 40 w 180"/>
                    <a:gd name="T89" fmla="*/ 0 h 111"/>
                    <a:gd name="T90" fmla="*/ 40 w 180"/>
                    <a:gd name="T91" fmla="*/ 79 h 111"/>
                    <a:gd name="T92" fmla="*/ 25 w 180"/>
                    <a:gd name="T93" fmla="*/ 79 h 111"/>
                    <a:gd name="T94" fmla="*/ 25 w 180"/>
                    <a:gd name="T95" fmla="*/ 100 h 111"/>
                    <a:gd name="T96" fmla="*/ 25 w 180"/>
                    <a:gd name="T97" fmla="*/ 100 h 111"/>
                    <a:gd name="T98" fmla="*/ 40 w 180"/>
                    <a:gd name="T99" fmla="*/ 100 h 111"/>
                    <a:gd name="T100" fmla="*/ 40 w 180"/>
                    <a:gd name="T10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0" h="111">
                      <a:moveTo>
                        <a:pt x="141" y="61"/>
                      </a:moveTo>
                      <a:lnTo>
                        <a:pt x="180" y="61"/>
                      </a:lnTo>
                      <a:lnTo>
                        <a:pt x="180" y="111"/>
                      </a:lnTo>
                      <a:lnTo>
                        <a:pt x="141" y="111"/>
                      </a:lnTo>
                      <a:lnTo>
                        <a:pt x="141" y="100"/>
                      </a:lnTo>
                      <a:lnTo>
                        <a:pt x="155" y="100"/>
                      </a:lnTo>
                      <a:lnTo>
                        <a:pt x="155" y="79"/>
                      </a:lnTo>
                      <a:lnTo>
                        <a:pt x="141" y="79"/>
                      </a:lnTo>
                      <a:lnTo>
                        <a:pt x="141" y="61"/>
                      </a:lnTo>
                      <a:close/>
                      <a:moveTo>
                        <a:pt x="90" y="61"/>
                      </a:moveTo>
                      <a:lnTo>
                        <a:pt x="141" y="61"/>
                      </a:lnTo>
                      <a:lnTo>
                        <a:pt x="141" y="79"/>
                      </a:lnTo>
                      <a:lnTo>
                        <a:pt x="126" y="79"/>
                      </a:lnTo>
                      <a:lnTo>
                        <a:pt x="126" y="100"/>
                      </a:lnTo>
                      <a:lnTo>
                        <a:pt x="126" y="100"/>
                      </a:lnTo>
                      <a:lnTo>
                        <a:pt x="141" y="100"/>
                      </a:lnTo>
                      <a:lnTo>
                        <a:pt x="141" y="111"/>
                      </a:lnTo>
                      <a:lnTo>
                        <a:pt x="90" y="111"/>
                      </a:lnTo>
                      <a:lnTo>
                        <a:pt x="90" y="100"/>
                      </a:lnTo>
                      <a:lnTo>
                        <a:pt x="105" y="100"/>
                      </a:lnTo>
                      <a:lnTo>
                        <a:pt x="105" y="79"/>
                      </a:lnTo>
                      <a:lnTo>
                        <a:pt x="90" y="79"/>
                      </a:lnTo>
                      <a:lnTo>
                        <a:pt x="90" y="61"/>
                      </a:lnTo>
                      <a:close/>
                      <a:moveTo>
                        <a:pt x="65" y="0"/>
                      </a:moveTo>
                      <a:lnTo>
                        <a:pt x="65" y="61"/>
                      </a:lnTo>
                      <a:lnTo>
                        <a:pt x="90" y="61"/>
                      </a:lnTo>
                      <a:lnTo>
                        <a:pt x="90" y="79"/>
                      </a:lnTo>
                      <a:lnTo>
                        <a:pt x="76" y="79"/>
                      </a:lnTo>
                      <a:lnTo>
                        <a:pt x="76" y="100"/>
                      </a:lnTo>
                      <a:lnTo>
                        <a:pt x="76" y="100"/>
                      </a:lnTo>
                      <a:lnTo>
                        <a:pt x="90" y="100"/>
                      </a:lnTo>
                      <a:lnTo>
                        <a:pt x="90" y="111"/>
                      </a:lnTo>
                      <a:lnTo>
                        <a:pt x="40" y="111"/>
                      </a:lnTo>
                      <a:lnTo>
                        <a:pt x="40" y="100"/>
                      </a:lnTo>
                      <a:lnTo>
                        <a:pt x="54" y="100"/>
                      </a:lnTo>
                      <a:lnTo>
                        <a:pt x="54" y="79"/>
                      </a:lnTo>
                      <a:lnTo>
                        <a:pt x="40" y="79"/>
                      </a:lnTo>
                      <a:lnTo>
                        <a:pt x="40" y="0"/>
                      </a:lnTo>
                      <a:lnTo>
                        <a:pt x="65" y="0"/>
                      </a:lnTo>
                      <a:close/>
                      <a:moveTo>
                        <a:pt x="40" y="111"/>
                      </a:moveTo>
                      <a:lnTo>
                        <a:pt x="0" y="111"/>
                      </a:lnTo>
                      <a:lnTo>
                        <a:pt x="0" y="61"/>
                      </a:lnTo>
                      <a:lnTo>
                        <a:pt x="22" y="61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79"/>
                      </a:lnTo>
                      <a:lnTo>
                        <a:pt x="25" y="79"/>
                      </a:lnTo>
                      <a:lnTo>
                        <a:pt x="25" y="100"/>
                      </a:lnTo>
                      <a:lnTo>
                        <a:pt x="25" y="100"/>
                      </a:lnTo>
                      <a:lnTo>
                        <a:pt x="40" y="100"/>
                      </a:lnTo>
                      <a:lnTo>
                        <a:pt x="40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3" name="Freeform: Shape 191">
                  <a:extLst>
                    <a:ext uri="{FF2B5EF4-FFF2-40B4-BE49-F238E27FC236}">
                      <a16:creationId xmlns:a16="http://schemas.microsoft.com/office/drawing/2014/main" id="{9C7A97E9-D922-59FF-28A4-5859857035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42467" y="940414"/>
                  <a:ext cx="296550" cy="93131"/>
                </a:xfrm>
                <a:custGeom>
                  <a:avLst/>
                  <a:gdLst>
                    <a:gd name="T0" fmla="*/ 7 w 242"/>
                    <a:gd name="T1" fmla="*/ 76 h 76"/>
                    <a:gd name="T2" fmla="*/ 0 w 242"/>
                    <a:gd name="T3" fmla="*/ 0 h 76"/>
                    <a:gd name="T4" fmla="*/ 242 w 242"/>
                    <a:gd name="T5" fmla="*/ 0 h 76"/>
                    <a:gd name="T6" fmla="*/ 213 w 242"/>
                    <a:gd name="T7" fmla="*/ 76 h 76"/>
                    <a:gd name="T8" fmla="*/ 7 w 242"/>
                    <a:gd name="T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76">
                      <a:moveTo>
                        <a:pt x="7" y="76"/>
                      </a:moveTo>
                      <a:lnTo>
                        <a:pt x="0" y="0"/>
                      </a:lnTo>
                      <a:lnTo>
                        <a:pt x="242" y="0"/>
                      </a:lnTo>
                      <a:lnTo>
                        <a:pt x="213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4" name="Freeform: Shape 192">
                  <a:extLst>
                    <a:ext uri="{FF2B5EF4-FFF2-40B4-BE49-F238E27FC236}">
                      <a16:creationId xmlns:a16="http://schemas.microsoft.com/office/drawing/2014/main" id="{C9BD9DC3-AAF3-E148-A358-687A21B80A1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64877" y="4235549"/>
                  <a:ext cx="198517" cy="198517"/>
                </a:xfrm>
                <a:custGeom>
                  <a:avLst/>
                  <a:gdLst>
                    <a:gd name="T0" fmla="*/ 22 w 45"/>
                    <a:gd name="T1" fmla="*/ 42 h 45"/>
                    <a:gd name="T2" fmla="*/ 26 w 45"/>
                    <a:gd name="T3" fmla="*/ 42 h 45"/>
                    <a:gd name="T4" fmla="*/ 27 w 45"/>
                    <a:gd name="T5" fmla="*/ 45 h 45"/>
                    <a:gd name="T6" fmla="*/ 35 w 45"/>
                    <a:gd name="T7" fmla="*/ 41 h 45"/>
                    <a:gd name="T8" fmla="*/ 34 w 45"/>
                    <a:gd name="T9" fmla="*/ 38 h 45"/>
                    <a:gd name="T10" fmla="*/ 38 w 45"/>
                    <a:gd name="T11" fmla="*/ 33 h 45"/>
                    <a:gd name="T12" fmla="*/ 42 w 45"/>
                    <a:gd name="T13" fmla="*/ 35 h 45"/>
                    <a:gd name="T14" fmla="*/ 45 w 45"/>
                    <a:gd name="T15" fmla="*/ 27 h 45"/>
                    <a:gd name="T16" fmla="*/ 42 w 45"/>
                    <a:gd name="T17" fmla="*/ 26 h 45"/>
                    <a:gd name="T18" fmla="*/ 41 w 45"/>
                    <a:gd name="T19" fmla="*/ 19 h 45"/>
                    <a:gd name="T20" fmla="*/ 45 w 45"/>
                    <a:gd name="T21" fmla="*/ 17 h 45"/>
                    <a:gd name="T22" fmla="*/ 41 w 45"/>
                    <a:gd name="T23" fmla="*/ 10 h 45"/>
                    <a:gd name="T24" fmla="*/ 38 w 45"/>
                    <a:gd name="T25" fmla="*/ 11 h 45"/>
                    <a:gd name="T26" fmla="*/ 33 w 45"/>
                    <a:gd name="T27" fmla="*/ 6 h 45"/>
                    <a:gd name="T28" fmla="*/ 35 w 45"/>
                    <a:gd name="T29" fmla="*/ 3 h 45"/>
                    <a:gd name="T30" fmla="*/ 27 w 45"/>
                    <a:gd name="T31" fmla="*/ 0 h 45"/>
                    <a:gd name="T32" fmla="*/ 26 w 45"/>
                    <a:gd name="T33" fmla="*/ 3 h 45"/>
                    <a:gd name="T34" fmla="*/ 22 w 45"/>
                    <a:gd name="T35" fmla="*/ 3 h 45"/>
                    <a:gd name="T36" fmla="*/ 22 w 45"/>
                    <a:gd name="T37" fmla="*/ 9 h 45"/>
                    <a:gd name="T38" fmla="*/ 34 w 45"/>
                    <a:gd name="T39" fmla="*/ 17 h 45"/>
                    <a:gd name="T40" fmla="*/ 27 w 45"/>
                    <a:gd name="T41" fmla="*/ 34 h 45"/>
                    <a:gd name="T42" fmla="*/ 22 w 45"/>
                    <a:gd name="T43" fmla="*/ 35 h 45"/>
                    <a:gd name="T44" fmla="*/ 22 w 45"/>
                    <a:gd name="T45" fmla="*/ 35 h 45"/>
                    <a:gd name="T46" fmla="*/ 22 w 45"/>
                    <a:gd name="T47" fmla="*/ 42 h 45"/>
                    <a:gd name="T48" fmla="*/ 3 w 45"/>
                    <a:gd name="T49" fmla="*/ 26 h 45"/>
                    <a:gd name="T50" fmla="*/ 0 w 45"/>
                    <a:gd name="T51" fmla="*/ 27 h 45"/>
                    <a:gd name="T52" fmla="*/ 3 w 45"/>
                    <a:gd name="T53" fmla="*/ 35 h 45"/>
                    <a:gd name="T54" fmla="*/ 6 w 45"/>
                    <a:gd name="T55" fmla="*/ 34 h 45"/>
                    <a:gd name="T56" fmla="*/ 11 w 45"/>
                    <a:gd name="T57" fmla="*/ 38 h 45"/>
                    <a:gd name="T58" fmla="*/ 10 w 45"/>
                    <a:gd name="T59" fmla="*/ 42 h 45"/>
                    <a:gd name="T60" fmla="*/ 18 w 45"/>
                    <a:gd name="T61" fmla="*/ 45 h 45"/>
                    <a:gd name="T62" fmla="*/ 19 w 45"/>
                    <a:gd name="T63" fmla="*/ 42 h 45"/>
                    <a:gd name="T64" fmla="*/ 22 w 45"/>
                    <a:gd name="T65" fmla="*/ 42 h 45"/>
                    <a:gd name="T66" fmla="*/ 22 w 45"/>
                    <a:gd name="T67" fmla="*/ 35 h 45"/>
                    <a:gd name="T68" fmla="*/ 10 w 45"/>
                    <a:gd name="T69" fmla="*/ 28 h 45"/>
                    <a:gd name="T70" fmla="*/ 17 w 45"/>
                    <a:gd name="T71" fmla="*/ 10 h 45"/>
                    <a:gd name="T72" fmla="*/ 17 w 45"/>
                    <a:gd name="T73" fmla="*/ 10 h 45"/>
                    <a:gd name="T74" fmla="*/ 22 w 45"/>
                    <a:gd name="T75" fmla="*/ 9 h 45"/>
                    <a:gd name="T76" fmla="*/ 22 w 45"/>
                    <a:gd name="T77" fmla="*/ 9 h 45"/>
                    <a:gd name="T78" fmla="*/ 22 w 45"/>
                    <a:gd name="T79" fmla="*/ 3 h 45"/>
                    <a:gd name="T80" fmla="*/ 19 w 45"/>
                    <a:gd name="T81" fmla="*/ 3 h 45"/>
                    <a:gd name="T82" fmla="*/ 17 w 45"/>
                    <a:gd name="T83" fmla="*/ 0 h 45"/>
                    <a:gd name="T84" fmla="*/ 10 w 45"/>
                    <a:gd name="T85" fmla="*/ 3 h 45"/>
                    <a:gd name="T86" fmla="*/ 11 w 45"/>
                    <a:gd name="T87" fmla="*/ 7 h 45"/>
                    <a:gd name="T88" fmla="*/ 6 w 45"/>
                    <a:gd name="T89" fmla="*/ 11 h 45"/>
                    <a:gd name="T90" fmla="*/ 3 w 45"/>
                    <a:gd name="T91" fmla="*/ 10 h 45"/>
                    <a:gd name="T92" fmla="*/ 0 w 45"/>
                    <a:gd name="T93" fmla="*/ 18 h 45"/>
                    <a:gd name="T94" fmla="*/ 3 w 45"/>
                    <a:gd name="T95" fmla="*/ 19 h 45"/>
                    <a:gd name="T96" fmla="*/ 3 w 45"/>
                    <a:gd name="T97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5">
                      <a:moveTo>
                        <a:pt x="22" y="42"/>
                      </a:move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6" y="37"/>
                        <a:pt x="37" y="35"/>
                        <a:pt x="38" y="33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2" y="23"/>
                        <a:pt x="42" y="21"/>
                        <a:pt x="41" y="19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9"/>
                        <a:pt x="35" y="8"/>
                        <a:pt x="33" y="6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3"/>
                        <a:pt x="23" y="3"/>
                        <a:pt x="22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8" y="9"/>
                        <a:pt x="32" y="12"/>
                        <a:pt x="34" y="17"/>
                      </a:cubicBezTo>
                      <a:cubicBezTo>
                        <a:pt x="37" y="24"/>
                        <a:pt x="34" y="32"/>
                        <a:pt x="27" y="34"/>
                      </a:cubicBezTo>
                      <a:cubicBezTo>
                        <a:pt x="26" y="35"/>
                        <a:pt x="24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lnTo>
                        <a:pt x="22" y="42"/>
                      </a:lnTo>
                      <a:close/>
                      <a:moveTo>
                        <a:pt x="3" y="26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8" y="36"/>
                        <a:pt x="9" y="37"/>
                        <a:pt x="11" y="38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2"/>
                        <a:pt x="21" y="42"/>
                        <a:pt x="22" y="42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7" y="35"/>
                        <a:pt x="12" y="32"/>
                        <a:pt x="10" y="28"/>
                      </a:cubicBezTo>
                      <a:cubicBezTo>
                        <a:pt x="7" y="21"/>
                        <a:pt x="11" y="13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21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0" y="3"/>
                        <a:pt x="19" y="3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8" y="9"/>
                        <a:pt x="6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1"/>
                        <a:pt x="3" y="24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5" name="Freeform: Shape 193">
                  <a:extLst>
                    <a:ext uri="{FF2B5EF4-FFF2-40B4-BE49-F238E27FC236}">
                      <a16:creationId xmlns:a16="http://schemas.microsoft.com/office/drawing/2014/main" id="{B52BBFB5-385E-ABB3-4595-76C986DFCA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80391" y="3029743"/>
                  <a:ext cx="110287" cy="106611"/>
                </a:xfrm>
                <a:custGeom>
                  <a:avLst/>
                  <a:gdLst>
                    <a:gd name="T0" fmla="*/ 4 w 25"/>
                    <a:gd name="T1" fmla="*/ 24 h 24"/>
                    <a:gd name="T2" fmla="*/ 8 w 25"/>
                    <a:gd name="T3" fmla="*/ 20 h 24"/>
                    <a:gd name="T4" fmla="*/ 8 w 25"/>
                    <a:gd name="T5" fmla="*/ 20 h 24"/>
                    <a:gd name="T6" fmla="*/ 8 w 25"/>
                    <a:gd name="T7" fmla="*/ 6 h 24"/>
                    <a:gd name="T8" fmla="*/ 23 w 25"/>
                    <a:gd name="T9" fmla="*/ 6 h 24"/>
                    <a:gd name="T10" fmla="*/ 23 w 25"/>
                    <a:gd name="T11" fmla="*/ 16 h 24"/>
                    <a:gd name="T12" fmla="*/ 21 w 25"/>
                    <a:gd name="T13" fmla="*/ 15 h 24"/>
                    <a:gd name="T14" fmla="*/ 17 w 25"/>
                    <a:gd name="T15" fmla="*/ 20 h 24"/>
                    <a:gd name="T16" fmla="*/ 21 w 25"/>
                    <a:gd name="T17" fmla="*/ 24 h 24"/>
                    <a:gd name="T18" fmla="*/ 25 w 25"/>
                    <a:gd name="T19" fmla="*/ 20 h 24"/>
                    <a:gd name="T20" fmla="*/ 25 w 25"/>
                    <a:gd name="T21" fmla="*/ 20 h 24"/>
                    <a:gd name="T22" fmla="*/ 25 w 25"/>
                    <a:gd name="T23" fmla="*/ 20 h 24"/>
                    <a:gd name="T24" fmla="*/ 25 w 25"/>
                    <a:gd name="T25" fmla="*/ 6 h 24"/>
                    <a:gd name="T26" fmla="*/ 25 w 25"/>
                    <a:gd name="T27" fmla="*/ 0 h 24"/>
                    <a:gd name="T28" fmla="*/ 23 w 25"/>
                    <a:gd name="T29" fmla="*/ 0 h 24"/>
                    <a:gd name="T30" fmla="*/ 8 w 25"/>
                    <a:gd name="T31" fmla="*/ 0 h 24"/>
                    <a:gd name="T32" fmla="*/ 6 w 25"/>
                    <a:gd name="T33" fmla="*/ 0 h 24"/>
                    <a:gd name="T34" fmla="*/ 6 w 25"/>
                    <a:gd name="T35" fmla="*/ 6 h 24"/>
                    <a:gd name="T36" fmla="*/ 6 w 25"/>
                    <a:gd name="T37" fmla="*/ 16 h 24"/>
                    <a:gd name="T38" fmla="*/ 4 w 25"/>
                    <a:gd name="T39" fmla="*/ 15 h 24"/>
                    <a:gd name="T40" fmla="*/ 0 w 25"/>
                    <a:gd name="T41" fmla="*/ 20 h 24"/>
                    <a:gd name="T42" fmla="*/ 4 w 25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4">
                      <a:moveTo>
                        <a:pt x="4" y="24"/>
                      </a:moveTo>
                      <a:cubicBezTo>
                        <a:pt x="7" y="24"/>
                        <a:pt x="8" y="22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18" y="15"/>
                        <a:pt x="17" y="17"/>
                        <a:pt x="17" y="20"/>
                      </a:cubicBezTo>
                      <a:cubicBezTo>
                        <a:pt x="17" y="22"/>
                        <a:pt x="18" y="24"/>
                        <a:pt x="21" y="24"/>
                      </a:cubicBezTo>
                      <a:cubicBezTo>
                        <a:pt x="23" y="24"/>
                        <a:pt x="25" y="22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6" name="Freeform: Shape 194">
                  <a:extLst>
                    <a:ext uri="{FF2B5EF4-FFF2-40B4-BE49-F238E27FC236}">
                      <a16:creationId xmlns:a16="http://schemas.microsoft.com/office/drawing/2014/main" id="{03CEC9E9-827B-DA39-3038-05D3B5B77C7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24280" y="1466116"/>
                  <a:ext cx="115189" cy="106611"/>
                </a:xfrm>
                <a:custGeom>
                  <a:avLst/>
                  <a:gdLst>
                    <a:gd name="T0" fmla="*/ 5 w 26"/>
                    <a:gd name="T1" fmla="*/ 24 h 24"/>
                    <a:gd name="T2" fmla="*/ 9 w 26"/>
                    <a:gd name="T3" fmla="*/ 20 h 24"/>
                    <a:gd name="T4" fmla="*/ 9 w 26"/>
                    <a:gd name="T5" fmla="*/ 20 h 24"/>
                    <a:gd name="T6" fmla="*/ 9 w 26"/>
                    <a:gd name="T7" fmla="*/ 6 h 24"/>
                    <a:gd name="T8" fmla="*/ 23 w 26"/>
                    <a:gd name="T9" fmla="*/ 6 h 24"/>
                    <a:gd name="T10" fmla="*/ 23 w 26"/>
                    <a:gd name="T11" fmla="*/ 16 h 24"/>
                    <a:gd name="T12" fmla="*/ 21 w 26"/>
                    <a:gd name="T13" fmla="*/ 15 h 24"/>
                    <a:gd name="T14" fmla="*/ 17 w 26"/>
                    <a:gd name="T15" fmla="*/ 20 h 24"/>
                    <a:gd name="T16" fmla="*/ 21 w 26"/>
                    <a:gd name="T17" fmla="*/ 24 h 24"/>
                    <a:gd name="T18" fmla="*/ 26 w 26"/>
                    <a:gd name="T19" fmla="*/ 20 h 24"/>
                    <a:gd name="T20" fmla="*/ 26 w 26"/>
                    <a:gd name="T21" fmla="*/ 20 h 24"/>
                    <a:gd name="T22" fmla="*/ 26 w 26"/>
                    <a:gd name="T23" fmla="*/ 20 h 24"/>
                    <a:gd name="T24" fmla="*/ 26 w 26"/>
                    <a:gd name="T25" fmla="*/ 6 h 24"/>
                    <a:gd name="T26" fmla="*/ 26 w 26"/>
                    <a:gd name="T27" fmla="*/ 0 h 24"/>
                    <a:gd name="T28" fmla="*/ 23 w 26"/>
                    <a:gd name="T29" fmla="*/ 0 h 24"/>
                    <a:gd name="T30" fmla="*/ 9 w 26"/>
                    <a:gd name="T31" fmla="*/ 0 h 24"/>
                    <a:gd name="T32" fmla="*/ 6 w 26"/>
                    <a:gd name="T33" fmla="*/ 0 h 24"/>
                    <a:gd name="T34" fmla="*/ 6 w 26"/>
                    <a:gd name="T35" fmla="*/ 6 h 24"/>
                    <a:gd name="T36" fmla="*/ 6 w 26"/>
                    <a:gd name="T37" fmla="*/ 16 h 24"/>
                    <a:gd name="T38" fmla="*/ 5 w 26"/>
                    <a:gd name="T39" fmla="*/ 15 h 24"/>
                    <a:gd name="T40" fmla="*/ 0 w 26"/>
                    <a:gd name="T41" fmla="*/ 20 h 24"/>
                    <a:gd name="T42" fmla="*/ 5 w 26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4">
                      <a:moveTo>
                        <a:pt x="5" y="24"/>
                      </a:moveTo>
                      <a:cubicBezTo>
                        <a:pt x="7" y="24"/>
                        <a:pt x="9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2" y="15"/>
                        <a:pt x="21" y="15"/>
                      </a:cubicBezTo>
                      <a:cubicBezTo>
                        <a:pt x="19" y="15"/>
                        <a:pt x="17" y="17"/>
                        <a:pt x="17" y="20"/>
                      </a:cubicBezTo>
                      <a:cubicBezTo>
                        <a:pt x="17" y="22"/>
                        <a:pt x="19" y="24"/>
                        <a:pt x="21" y="24"/>
                      </a:cubicBezTo>
                      <a:cubicBezTo>
                        <a:pt x="24" y="24"/>
                        <a:pt x="26" y="22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7" name="Freeform: Shape 195">
                  <a:extLst>
                    <a:ext uri="{FF2B5EF4-FFF2-40B4-BE49-F238E27FC236}">
                      <a16:creationId xmlns:a16="http://schemas.microsoft.com/office/drawing/2014/main" id="{5AFA5B79-375C-6C51-A332-741F8297D4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52686" y="2010199"/>
                  <a:ext cx="133570" cy="123767"/>
                </a:xfrm>
                <a:custGeom>
                  <a:avLst/>
                  <a:gdLst>
                    <a:gd name="T0" fmla="*/ 5 w 30"/>
                    <a:gd name="T1" fmla="*/ 28 h 28"/>
                    <a:gd name="T2" fmla="*/ 10 w 30"/>
                    <a:gd name="T3" fmla="*/ 23 h 28"/>
                    <a:gd name="T4" fmla="*/ 10 w 30"/>
                    <a:gd name="T5" fmla="*/ 23 h 28"/>
                    <a:gd name="T6" fmla="*/ 10 w 30"/>
                    <a:gd name="T7" fmla="*/ 6 h 28"/>
                    <a:gd name="T8" fmla="*/ 27 w 30"/>
                    <a:gd name="T9" fmla="*/ 6 h 28"/>
                    <a:gd name="T10" fmla="*/ 27 w 30"/>
                    <a:gd name="T11" fmla="*/ 18 h 28"/>
                    <a:gd name="T12" fmla="*/ 25 w 30"/>
                    <a:gd name="T13" fmla="*/ 18 h 28"/>
                    <a:gd name="T14" fmla="*/ 20 w 30"/>
                    <a:gd name="T15" fmla="*/ 23 h 28"/>
                    <a:gd name="T16" fmla="*/ 25 w 30"/>
                    <a:gd name="T17" fmla="*/ 28 h 28"/>
                    <a:gd name="T18" fmla="*/ 30 w 30"/>
                    <a:gd name="T19" fmla="*/ 23 h 28"/>
                    <a:gd name="T20" fmla="*/ 30 w 30"/>
                    <a:gd name="T21" fmla="*/ 23 h 28"/>
                    <a:gd name="T22" fmla="*/ 30 w 30"/>
                    <a:gd name="T23" fmla="*/ 23 h 28"/>
                    <a:gd name="T24" fmla="*/ 30 w 30"/>
                    <a:gd name="T25" fmla="*/ 6 h 28"/>
                    <a:gd name="T26" fmla="*/ 30 w 30"/>
                    <a:gd name="T27" fmla="*/ 0 h 28"/>
                    <a:gd name="T28" fmla="*/ 27 w 30"/>
                    <a:gd name="T29" fmla="*/ 0 h 28"/>
                    <a:gd name="T30" fmla="*/ 10 w 30"/>
                    <a:gd name="T31" fmla="*/ 0 h 28"/>
                    <a:gd name="T32" fmla="*/ 7 w 30"/>
                    <a:gd name="T33" fmla="*/ 0 h 28"/>
                    <a:gd name="T34" fmla="*/ 7 w 30"/>
                    <a:gd name="T35" fmla="*/ 6 h 28"/>
                    <a:gd name="T36" fmla="*/ 7 w 30"/>
                    <a:gd name="T37" fmla="*/ 18 h 28"/>
                    <a:gd name="T38" fmla="*/ 5 w 30"/>
                    <a:gd name="T39" fmla="*/ 18 h 28"/>
                    <a:gd name="T40" fmla="*/ 0 w 30"/>
                    <a:gd name="T41" fmla="*/ 23 h 28"/>
                    <a:gd name="T42" fmla="*/ 5 w 30"/>
                    <a:gd name="T4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8">
                      <a:moveTo>
                        <a:pt x="5" y="28"/>
                      </a:moveTo>
                      <a:cubicBezTo>
                        <a:pt x="8" y="28"/>
                        <a:pt x="10" y="26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2" y="18"/>
                        <a:pt x="20" y="20"/>
                        <a:pt x="20" y="23"/>
                      </a:cubicBezTo>
                      <a:cubicBezTo>
                        <a:pt x="20" y="26"/>
                        <a:pt x="22" y="28"/>
                        <a:pt x="25" y="28"/>
                      </a:cubicBezTo>
                      <a:cubicBezTo>
                        <a:pt x="28" y="28"/>
                        <a:pt x="30" y="26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2" y="18"/>
                        <a:pt x="0" y="20"/>
                        <a:pt x="0" y="23"/>
                      </a:cubicBezTo>
                      <a:cubicBezTo>
                        <a:pt x="0" y="26"/>
                        <a:pt x="2" y="28"/>
                        <a:pt x="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8" name="Freeform: Shape 196">
                  <a:extLst>
                    <a:ext uri="{FF2B5EF4-FFF2-40B4-BE49-F238E27FC236}">
                      <a16:creationId xmlns:a16="http://schemas.microsoft.com/office/drawing/2014/main" id="{66BDE0A3-6400-9EFA-B35C-D6219700D1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155897"/>
                  <a:ext cx="79652" cy="101709"/>
                </a:xfrm>
                <a:custGeom>
                  <a:avLst/>
                  <a:gdLst>
                    <a:gd name="T0" fmla="*/ 0 w 18"/>
                    <a:gd name="T1" fmla="*/ 0 h 23"/>
                    <a:gd name="T2" fmla="*/ 7 w 18"/>
                    <a:gd name="T3" fmla="*/ 23 h 23"/>
                    <a:gd name="T4" fmla="*/ 18 w 18"/>
                    <a:gd name="T5" fmla="*/ 0 h 23"/>
                    <a:gd name="T6" fmla="*/ 0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0" y="0"/>
                      </a:moveTo>
                      <a:cubicBezTo>
                        <a:pt x="1" y="9"/>
                        <a:pt x="3" y="17"/>
                        <a:pt x="7" y="23"/>
                      </a:cubicBezTo>
                      <a:cubicBezTo>
                        <a:pt x="13" y="17"/>
                        <a:pt x="18" y="9"/>
                        <a:pt x="1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9" name="Freeform: Shape 197">
                  <a:extLst>
                    <a:ext uri="{FF2B5EF4-FFF2-40B4-BE49-F238E27FC236}">
                      <a16:creationId xmlns:a16="http://schemas.microsoft.com/office/drawing/2014/main" id="{FAB89B1B-4F6E-E94D-24CC-D701EDD4F5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028454"/>
                  <a:ext cx="79652" cy="101709"/>
                </a:xfrm>
                <a:custGeom>
                  <a:avLst/>
                  <a:gdLst>
                    <a:gd name="T0" fmla="*/ 7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7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7" y="0"/>
                      </a:moveTo>
                      <a:cubicBezTo>
                        <a:pt x="3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3" y="6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0" name="Freeform: Shape 198">
                  <a:extLst>
                    <a:ext uri="{FF2B5EF4-FFF2-40B4-BE49-F238E27FC236}">
                      <a16:creationId xmlns:a16="http://schemas.microsoft.com/office/drawing/2014/main" id="{5F8C7B56-D60F-9034-0FDE-F5B56EBEAEE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3988015"/>
                  <a:ext cx="69849" cy="142148"/>
                </a:xfrm>
                <a:custGeom>
                  <a:avLst/>
                  <a:gdLst>
                    <a:gd name="T0" fmla="*/ 0 w 16"/>
                    <a:gd name="T1" fmla="*/ 0 h 32"/>
                    <a:gd name="T2" fmla="*/ 0 w 16"/>
                    <a:gd name="T3" fmla="*/ 32 h 32"/>
                    <a:gd name="T4" fmla="*/ 8 w 16"/>
                    <a:gd name="T5" fmla="*/ 32 h 32"/>
                    <a:gd name="T6" fmla="*/ 16 w 16"/>
                    <a:gd name="T7" fmla="*/ 5 h 32"/>
                    <a:gd name="T8" fmla="*/ 0 w 16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21"/>
                        <a:pt x="12" y="12"/>
                        <a:pt x="16" y="5"/>
                      </a:cubicBezTo>
                      <a:cubicBezTo>
                        <a:pt x="12" y="2"/>
                        <a:pt x="6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1" name="Freeform: Shape 199">
                  <a:extLst>
                    <a:ext uri="{FF2B5EF4-FFF2-40B4-BE49-F238E27FC236}">
                      <a16:creationId xmlns:a16="http://schemas.microsoft.com/office/drawing/2014/main" id="{52AEDB67-3A76-B665-3CEB-C8D4AC23AC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4155897"/>
                  <a:ext cx="71074" cy="142148"/>
                </a:xfrm>
                <a:custGeom>
                  <a:avLst/>
                  <a:gdLst>
                    <a:gd name="T0" fmla="*/ 16 w 16"/>
                    <a:gd name="T1" fmla="*/ 32 h 32"/>
                    <a:gd name="T2" fmla="*/ 16 w 16"/>
                    <a:gd name="T3" fmla="*/ 0 h 32"/>
                    <a:gd name="T4" fmla="*/ 8 w 16"/>
                    <a:gd name="T5" fmla="*/ 0 h 32"/>
                    <a:gd name="T6" fmla="*/ 0 w 16"/>
                    <a:gd name="T7" fmla="*/ 27 h 32"/>
                    <a:gd name="T8" fmla="*/ 16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16" y="32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1"/>
                        <a:pt x="4" y="20"/>
                        <a:pt x="0" y="27"/>
                      </a:cubicBezTo>
                      <a:cubicBezTo>
                        <a:pt x="5" y="30"/>
                        <a:pt x="10" y="32"/>
                        <a:pt x="1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2" name="Freeform: Shape 200">
                  <a:extLst>
                    <a:ext uri="{FF2B5EF4-FFF2-40B4-BE49-F238E27FC236}">
                      <a16:creationId xmlns:a16="http://schemas.microsoft.com/office/drawing/2014/main" id="{8E141654-6872-D3D4-9AB3-357BF1AB1D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3988015"/>
                  <a:ext cx="71074" cy="142148"/>
                </a:xfrm>
                <a:custGeom>
                  <a:avLst/>
                  <a:gdLst>
                    <a:gd name="T0" fmla="*/ 8 w 16"/>
                    <a:gd name="T1" fmla="*/ 32 h 32"/>
                    <a:gd name="T2" fmla="*/ 16 w 16"/>
                    <a:gd name="T3" fmla="*/ 32 h 32"/>
                    <a:gd name="T4" fmla="*/ 16 w 16"/>
                    <a:gd name="T5" fmla="*/ 0 h 32"/>
                    <a:gd name="T6" fmla="*/ 0 w 16"/>
                    <a:gd name="T7" fmla="*/ 6 h 32"/>
                    <a:gd name="T8" fmla="*/ 8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8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5" y="2"/>
                        <a:pt x="0" y="6"/>
                      </a:cubicBezTo>
                      <a:cubicBezTo>
                        <a:pt x="4" y="12"/>
                        <a:pt x="7" y="21"/>
                        <a:pt x="8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3" name="Freeform: Shape 201">
                  <a:extLst>
                    <a:ext uri="{FF2B5EF4-FFF2-40B4-BE49-F238E27FC236}">
                      <a16:creationId xmlns:a16="http://schemas.microsoft.com/office/drawing/2014/main" id="{3B66364C-DE44-118A-BC2A-A95F870D7D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155897"/>
                  <a:ext cx="79652" cy="101709"/>
                </a:xfrm>
                <a:custGeom>
                  <a:avLst/>
                  <a:gdLst>
                    <a:gd name="T0" fmla="*/ 11 w 18"/>
                    <a:gd name="T1" fmla="*/ 23 h 23"/>
                    <a:gd name="T2" fmla="*/ 18 w 18"/>
                    <a:gd name="T3" fmla="*/ 0 h 23"/>
                    <a:gd name="T4" fmla="*/ 0 w 18"/>
                    <a:gd name="T5" fmla="*/ 0 h 23"/>
                    <a:gd name="T6" fmla="*/ 11 w 18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23"/>
                      </a:moveTo>
                      <a:cubicBezTo>
                        <a:pt x="15" y="17"/>
                        <a:pt x="18" y="9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9"/>
                        <a:pt x="5" y="17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4" name="Freeform: Shape 202">
                  <a:extLst>
                    <a:ext uri="{FF2B5EF4-FFF2-40B4-BE49-F238E27FC236}">
                      <a16:creationId xmlns:a16="http://schemas.microsoft.com/office/drawing/2014/main" id="{79D31FBD-5637-CD1C-E033-33C30EA4F75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028454"/>
                  <a:ext cx="79652" cy="101709"/>
                </a:xfrm>
                <a:custGeom>
                  <a:avLst/>
                  <a:gdLst>
                    <a:gd name="T0" fmla="*/ 11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11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0"/>
                      </a:moveTo>
                      <a:cubicBezTo>
                        <a:pt x="5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5" y="6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5" name="Freeform: Shape 203">
                  <a:extLst>
                    <a:ext uri="{FF2B5EF4-FFF2-40B4-BE49-F238E27FC236}">
                      <a16:creationId xmlns:a16="http://schemas.microsoft.com/office/drawing/2014/main" id="{E8D8EFDC-AC50-2883-9001-A0BDB25B7AF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4155897"/>
                  <a:ext cx="69849" cy="142148"/>
                </a:xfrm>
                <a:custGeom>
                  <a:avLst/>
                  <a:gdLst>
                    <a:gd name="T0" fmla="*/ 0 w 16"/>
                    <a:gd name="T1" fmla="*/ 32 h 32"/>
                    <a:gd name="T2" fmla="*/ 16 w 16"/>
                    <a:gd name="T3" fmla="*/ 27 h 32"/>
                    <a:gd name="T4" fmla="*/ 8 w 16"/>
                    <a:gd name="T5" fmla="*/ 0 h 32"/>
                    <a:gd name="T6" fmla="*/ 0 w 16"/>
                    <a:gd name="T7" fmla="*/ 0 h 32"/>
                    <a:gd name="T8" fmla="*/ 0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32"/>
                      </a:moveTo>
                      <a:cubicBezTo>
                        <a:pt x="6" y="32"/>
                        <a:pt x="12" y="30"/>
                        <a:pt x="16" y="27"/>
                      </a:cubicBezTo>
                      <a:cubicBezTo>
                        <a:pt x="12" y="20"/>
                        <a:pt x="9" y="11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6" name="Freeform: Shape 204">
                  <a:extLst>
                    <a:ext uri="{FF2B5EF4-FFF2-40B4-BE49-F238E27FC236}">
                      <a16:creationId xmlns:a16="http://schemas.microsoft.com/office/drawing/2014/main" id="{2E3B4173-69B9-E9A9-CC0A-8A56A871CD5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52654" y="3882630"/>
                  <a:ext cx="207095" cy="198517"/>
                </a:xfrm>
                <a:custGeom>
                  <a:avLst/>
                  <a:gdLst>
                    <a:gd name="T0" fmla="*/ 34 w 47"/>
                    <a:gd name="T1" fmla="*/ 27 h 45"/>
                    <a:gd name="T2" fmla="*/ 32 w 47"/>
                    <a:gd name="T3" fmla="*/ 5 h 45"/>
                    <a:gd name="T4" fmla="*/ 19 w 47"/>
                    <a:gd name="T5" fmla="*/ 0 h 45"/>
                    <a:gd name="T6" fmla="*/ 19 w 47"/>
                    <a:gd name="T7" fmla="*/ 15 h 45"/>
                    <a:gd name="T8" fmla="*/ 30 w 47"/>
                    <a:gd name="T9" fmla="*/ 15 h 45"/>
                    <a:gd name="T10" fmla="*/ 30 w 47"/>
                    <a:gd name="T11" fmla="*/ 21 h 45"/>
                    <a:gd name="T12" fmla="*/ 30 w 47"/>
                    <a:gd name="T13" fmla="*/ 21 h 45"/>
                    <a:gd name="T14" fmla="*/ 30 w 47"/>
                    <a:gd name="T15" fmla="*/ 21 h 45"/>
                    <a:gd name="T16" fmla="*/ 19 w 47"/>
                    <a:gd name="T17" fmla="*/ 21 h 45"/>
                    <a:gd name="T18" fmla="*/ 19 w 47"/>
                    <a:gd name="T19" fmla="*/ 36 h 45"/>
                    <a:gd name="T20" fmla="*/ 28 w 47"/>
                    <a:gd name="T21" fmla="*/ 33 h 45"/>
                    <a:gd name="T22" fmla="*/ 41 w 47"/>
                    <a:gd name="T23" fmla="*/ 45 h 45"/>
                    <a:gd name="T24" fmla="*/ 47 w 47"/>
                    <a:gd name="T25" fmla="*/ 40 h 45"/>
                    <a:gd name="T26" fmla="*/ 34 w 47"/>
                    <a:gd name="T27" fmla="*/ 27 h 45"/>
                    <a:gd name="T28" fmla="*/ 19 w 47"/>
                    <a:gd name="T29" fmla="*/ 0 h 45"/>
                    <a:gd name="T30" fmla="*/ 7 w 47"/>
                    <a:gd name="T31" fmla="*/ 5 h 45"/>
                    <a:gd name="T32" fmla="*/ 7 w 47"/>
                    <a:gd name="T33" fmla="*/ 30 h 45"/>
                    <a:gd name="T34" fmla="*/ 19 w 47"/>
                    <a:gd name="T35" fmla="*/ 36 h 45"/>
                    <a:gd name="T36" fmla="*/ 19 w 47"/>
                    <a:gd name="T37" fmla="*/ 21 h 45"/>
                    <a:gd name="T38" fmla="*/ 8 w 47"/>
                    <a:gd name="T39" fmla="*/ 21 h 45"/>
                    <a:gd name="T40" fmla="*/ 8 w 47"/>
                    <a:gd name="T41" fmla="*/ 15 h 45"/>
                    <a:gd name="T42" fmla="*/ 19 w 47"/>
                    <a:gd name="T43" fmla="*/ 15 h 45"/>
                    <a:gd name="T44" fmla="*/ 19 w 47"/>
                    <a:gd name="T4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45">
                      <a:moveTo>
                        <a:pt x="34" y="27"/>
                      </a:moveTo>
                      <a:cubicBezTo>
                        <a:pt x="38" y="20"/>
                        <a:pt x="38" y="11"/>
                        <a:pt x="32" y="5"/>
                      </a:cubicBezTo>
                      <a:cubicBezTo>
                        <a:pt x="28" y="2"/>
                        <a:pt x="24" y="0"/>
                        <a:pt x="19" y="0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2" y="36"/>
                        <a:pt x="26" y="35"/>
                        <a:pt x="28" y="3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lnTo>
                        <a:pt x="34" y="27"/>
                      </a:lnTo>
                      <a:close/>
                      <a:moveTo>
                        <a:pt x="19" y="0"/>
                      </a:moveTo>
                      <a:cubicBezTo>
                        <a:pt x="15" y="0"/>
                        <a:pt x="10" y="2"/>
                        <a:pt x="7" y="5"/>
                      </a:cubicBezTo>
                      <a:cubicBezTo>
                        <a:pt x="0" y="12"/>
                        <a:pt x="0" y="23"/>
                        <a:pt x="7" y="30"/>
                      </a:cubicBezTo>
                      <a:cubicBezTo>
                        <a:pt x="10" y="34"/>
                        <a:pt x="15" y="36"/>
                        <a:pt x="19" y="36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7" name="Rectangle 205">
                  <a:extLst>
                    <a:ext uri="{FF2B5EF4-FFF2-40B4-BE49-F238E27FC236}">
                      <a16:creationId xmlns:a16="http://schemas.microsoft.com/office/drawing/2014/main" id="{747B572C-DF24-EEEF-E15B-59474CAC90A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66184"/>
                  <a:ext cx="30635" cy="2168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8" name="Rectangle 206">
                  <a:extLst>
                    <a:ext uri="{FF2B5EF4-FFF2-40B4-BE49-F238E27FC236}">
                      <a16:creationId xmlns:a16="http://schemas.microsoft.com/office/drawing/2014/main" id="{319056EF-4670-199E-5465-CD67DC0377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86274"/>
                  <a:ext cx="35537" cy="968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9" name="Rectangle 207">
                  <a:extLst>
                    <a:ext uri="{FF2B5EF4-FFF2-40B4-BE49-F238E27FC236}">
                      <a16:creationId xmlns:a16="http://schemas.microsoft.com/office/drawing/2014/main" id="{AFC95449-32C3-78F6-179E-75032890793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98045"/>
                  <a:ext cx="30635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0" name="Rectangle 208">
                  <a:extLst>
                    <a:ext uri="{FF2B5EF4-FFF2-40B4-BE49-F238E27FC236}">
                      <a16:creationId xmlns:a16="http://schemas.microsoft.com/office/drawing/2014/main" id="{C999235E-6BF8-AC79-605E-324206B088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54414"/>
                  <a:ext cx="31861" cy="1286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1" name="Rectangle 209">
                  <a:extLst>
                    <a:ext uri="{FF2B5EF4-FFF2-40B4-BE49-F238E27FC236}">
                      <a16:creationId xmlns:a16="http://schemas.microsoft.com/office/drawing/2014/main" id="{1CE4EE0B-B5B8-984B-5C46-F8B6223436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37258"/>
                  <a:ext cx="35537" cy="1458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Rectangle 210">
                  <a:extLst>
                    <a:ext uri="{FF2B5EF4-FFF2-40B4-BE49-F238E27FC236}">
                      <a16:creationId xmlns:a16="http://schemas.microsoft.com/office/drawing/2014/main" id="{74A7BA88-4460-8887-8A5E-A5ED3019743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44126"/>
                  <a:ext cx="30635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Rectangle 211">
                  <a:extLst>
                    <a:ext uri="{FF2B5EF4-FFF2-40B4-BE49-F238E27FC236}">
                      <a16:creationId xmlns:a16="http://schemas.microsoft.com/office/drawing/2014/main" id="{DC1E729F-1661-066F-EDEF-F54FCA50E1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75987"/>
                  <a:ext cx="30635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Rectangle 212">
                  <a:extLst>
                    <a:ext uri="{FF2B5EF4-FFF2-40B4-BE49-F238E27FC236}">
                      <a16:creationId xmlns:a16="http://schemas.microsoft.com/office/drawing/2014/main" id="{F834BB45-0573-59A2-DB10-4D23E84774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32356"/>
                  <a:ext cx="31861" cy="183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Rectangle 213">
                  <a:extLst>
                    <a:ext uri="{FF2B5EF4-FFF2-40B4-BE49-F238E27FC236}">
                      <a16:creationId xmlns:a16="http://schemas.microsoft.com/office/drawing/2014/main" id="{7926ED7B-07DA-EE69-6A46-3A847043AE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15200"/>
                  <a:ext cx="35537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Rectangle 214">
                  <a:extLst>
                    <a:ext uri="{FF2B5EF4-FFF2-40B4-BE49-F238E27FC236}">
                      <a16:creationId xmlns:a16="http://schemas.microsoft.com/office/drawing/2014/main" id="{6564C762-9EE0-B1CD-2025-AB7D475894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59315"/>
                  <a:ext cx="35537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15">
                  <a:extLst>
                    <a:ext uri="{FF2B5EF4-FFF2-40B4-BE49-F238E27FC236}">
                      <a16:creationId xmlns:a16="http://schemas.microsoft.com/office/drawing/2014/main" id="{C2791567-5A1F-CE8A-A144-CF6362662F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01318" y="4345836"/>
                  <a:ext cx="286747" cy="132345"/>
                </a:xfrm>
                <a:custGeom>
                  <a:avLst/>
                  <a:gdLst>
                    <a:gd name="T0" fmla="*/ 209 w 234"/>
                    <a:gd name="T1" fmla="*/ 15 h 108"/>
                    <a:gd name="T2" fmla="*/ 191 w 234"/>
                    <a:gd name="T3" fmla="*/ 108 h 108"/>
                    <a:gd name="T4" fmla="*/ 198 w 234"/>
                    <a:gd name="T5" fmla="*/ 15 h 108"/>
                    <a:gd name="T6" fmla="*/ 202 w 234"/>
                    <a:gd name="T7" fmla="*/ 47 h 108"/>
                    <a:gd name="T8" fmla="*/ 191 w 234"/>
                    <a:gd name="T9" fmla="*/ 76 h 108"/>
                    <a:gd name="T10" fmla="*/ 176 w 234"/>
                    <a:gd name="T11" fmla="*/ 108 h 108"/>
                    <a:gd name="T12" fmla="*/ 176 w 234"/>
                    <a:gd name="T13" fmla="*/ 108 h 108"/>
                    <a:gd name="T14" fmla="*/ 187 w 234"/>
                    <a:gd name="T15" fmla="*/ 36 h 108"/>
                    <a:gd name="T16" fmla="*/ 180 w 234"/>
                    <a:gd name="T17" fmla="*/ 65 h 108"/>
                    <a:gd name="T18" fmla="*/ 176 w 234"/>
                    <a:gd name="T19" fmla="*/ 108 h 108"/>
                    <a:gd name="T20" fmla="*/ 176 w 234"/>
                    <a:gd name="T21" fmla="*/ 0 h 108"/>
                    <a:gd name="T22" fmla="*/ 162 w 234"/>
                    <a:gd name="T23" fmla="*/ 65 h 108"/>
                    <a:gd name="T24" fmla="*/ 166 w 234"/>
                    <a:gd name="T25" fmla="*/ 15 h 108"/>
                    <a:gd name="T26" fmla="*/ 162 w 234"/>
                    <a:gd name="T27" fmla="*/ 108 h 108"/>
                    <a:gd name="T28" fmla="*/ 162 w 234"/>
                    <a:gd name="T29" fmla="*/ 0 h 108"/>
                    <a:gd name="T30" fmla="*/ 148 w 234"/>
                    <a:gd name="T31" fmla="*/ 36 h 108"/>
                    <a:gd name="T32" fmla="*/ 151 w 234"/>
                    <a:gd name="T33" fmla="*/ 65 h 108"/>
                    <a:gd name="T34" fmla="*/ 148 w 234"/>
                    <a:gd name="T35" fmla="*/ 108 h 108"/>
                    <a:gd name="T36" fmla="*/ 148 w 234"/>
                    <a:gd name="T37" fmla="*/ 0 h 108"/>
                    <a:gd name="T38" fmla="*/ 129 w 234"/>
                    <a:gd name="T39" fmla="*/ 65 h 108"/>
                    <a:gd name="T40" fmla="*/ 137 w 234"/>
                    <a:gd name="T41" fmla="*/ 15 h 108"/>
                    <a:gd name="T42" fmla="*/ 129 w 234"/>
                    <a:gd name="T43" fmla="*/ 108 h 108"/>
                    <a:gd name="T44" fmla="*/ 129 w 234"/>
                    <a:gd name="T45" fmla="*/ 0 h 108"/>
                    <a:gd name="T46" fmla="*/ 115 w 234"/>
                    <a:gd name="T47" fmla="*/ 36 h 108"/>
                    <a:gd name="T48" fmla="*/ 122 w 234"/>
                    <a:gd name="T49" fmla="*/ 65 h 108"/>
                    <a:gd name="T50" fmla="*/ 115 w 234"/>
                    <a:gd name="T51" fmla="*/ 108 h 108"/>
                    <a:gd name="T52" fmla="*/ 115 w 234"/>
                    <a:gd name="T53" fmla="*/ 0 h 108"/>
                    <a:gd name="T54" fmla="*/ 101 w 234"/>
                    <a:gd name="T55" fmla="*/ 65 h 108"/>
                    <a:gd name="T56" fmla="*/ 104 w 234"/>
                    <a:gd name="T57" fmla="*/ 15 h 108"/>
                    <a:gd name="T58" fmla="*/ 101 w 234"/>
                    <a:gd name="T59" fmla="*/ 108 h 108"/>
                    <a:gd name="T60" fmla="*/ 101 w 234"/>
                    <a:gd name="T61" fmla="*/ 0 h 108"/>
                    <a:gd name="T62" fmla="*/ 86 w 234"/>
                    <a:gd name="T63" fmla="*/ 36 h 108"/>
                    <a:gd name="T64" fmla="*/ 90 w 234"/>
                    <a:gd name="T65" fmla="*/ 65 h 108"/>
                    <a:gd name="T66" fmla="*/ 86 w 234"/>
                    <a:gd name="T67" fmla="*/ 108 h 108"/>
                    <a:gd name="T68" fmla="*/ 86 w 234"/>
                    <a:gd name="T69" fmla="*/ 0 h 108"/>
                    <a:gd name="T70" fmla="*/ 68 w 234"/>
                    <a:gd name="T71" fmla="*/ 65 h 108"/>
                    <a:gd name="T72" fmla="*/ 75 w 234"/>
                    <a:gd name="T73" fmla="*/ 15 h 108"/>
                    <a:gd name="T74" fmla="*/ 68 w 234"/>
                    <a:gd name="T75" fmla="*/ 108 h 108"/>
                    <a:gd name="T76" fmla="*/ 68 w 234"/>
                    <a:gd name="T77" fmla="*/ 0 h 108"/>
                    <a:gd name="T78" fmla="*/ 54 w 234"/>
                    <a:gd name="T79" fmla="*/ 36 h 108"/>
                    <a:gd name="T80" fmla="*/ 61 w 234"/>
                    <a:gd name="T81" fmla="*/ 65 h 108"/>
                    <a:gd name="T82" fmla="*/ 54 w 234"/>
                    <a:gd name="T83" fmla="*/ 108 h 108"/>
                    <a:gd name="T84" fmla="*/ 54 w 234"/>
                    <a:gd name="T85" fmla="*/ 0 h 108"/>
                    <a:gd name="T86" fmla="*/ 39 w 234"/>
                    <a:gd name="T87" fmla="*/ 65 h 108"/>
                    <a:gd name="T88" fmla="*/ 43 w 234"/>
                    <a:gd name="T89" fmla="*/ 15 h 108"/>
                    <a:gd name="T90" fmla="*/ 39 w 234"/>
                    <a:gd name="T91" fmla="*/ 108 h 108"/>
                    <a:gd name="T92" fmla="*/ 39 w 234"/>
                    <a:gd name="T93" fmla="*/ 65 h 108"/>
                    <a:gd name="T94" fmla="*/ 39 w 234"/>
                    <a:gd name="T95" fmla="*/ 0 h 108"/>
                    <a:gd name="T96" fmla="*/ 25 w 234"/>
                    <a:gd name="T97" fmla="*/ 36 h 108"/>
                    <a:gd name="T98" fmla="*/ 14 w 234"/>
                    <a:gd name="T99" fmla="*/ 36 h 108"/>
                    <a:gd name="T100" fmla="*/ 0 w 234"/>
                    <a:gd name="T10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34" h="108">
                      <a:moveTo>
                        <a:pt x="209" y="108"/>
                      </a:moveTo>
                      <a:lnTo>
                        <a:pt x="234" y="108"/>
                      </a:lnTo>
                      <a:lnTo>
                        <a:pt x="234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16" y="15"/>
                      </a:lnTo>
                      <a:lnTo>
                        <a:pt x="216" y="36"/>
                      </a:lnTo>
                      <a:lnTo>
                        <a:pt x="209" y="36"/>
                      </a:lnTo>
                      <a:lnTo>
                        <a:pt x="209" y="108"/>
                      </a:lnTo>
                      <a:close/>
                      <a:moveTo>
                        <a:pt x="191" y="108"/>
                      </a:moveTo>
                      <a:lnTo>
                        <a:pt x="209" y="108"/>
                      </a:lnTo>
                      <a:lnTo>
                        <a:pt x="209" y="36"/>
                      </a:lnTo>
                      <a:lnTo>
                        <a:pt x="198" y="36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209" y="15"/>
                      </a:lnTo>
                      <a:lnTo>
                        <a:pt x="209" y="0"/>
                      </a:lnTo>
                      <a:lnTo>
                        <a:pt x="191" y="0"/>
                      </a:lnTo>
                      <a:lnTo>
                        <a:pt x="191" y="47"/>
                      </a:lnTo>
                      <a:lnTo>
                        <a:pt x="202" y="47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191" y="65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108"/>
                      </a:lnTo>
                      <a:close/>
                      <a:moveTo>
                        <a:pt x="176" y="108"/>
                      </a:moveTo>
                      <a:lnTo>
                        <a:pt x="191" y="108"/>
                      </a:lnTo>
                      <a:lnTo>
                        <a:pt x="191" y="98"/>
                      </a:lnTo>
                      <a:lnTo>
                        <a:pt x="176" y="98"/>
                      </a:lnTo>
                      <a:lnTo>
                        <a:pt x="176" y="108"/>
                      </a:lnTo>
                      <a:lnTo>
                        <a:pt x="176" y="108"/>
                      </a:lnTo>
                      <a:close/>
                      <a:moveTo>
                        <a:pt x="191" y="0"/>
                      </a:moveTo>
                      <a:lnTo>
                        <a:pt x="176" y="0"/>
                      </a:lnTo>
                      <a:lnTo>
                        <a:pt x="176" y="15"/>
                      </a:lnTo>
                      <a:lnTo>
                        <a:pt x="187" y="15"/>
                      </a:lnTo>
                      <a:lnTo>
                        <a:pt x="187" y="36"/>
                      </a:lnTo>
                      <a:lnTo>
                        <a:pt x="176" y="36"/>
                      </a:lnTo>
                      <a:lnTo>
                        <a:pt x="176" y="76"/>
                      </a:lnTo>
                      <a:lnTo>
                        <a:pt x="191" y="76"/>
                      </a:lnTo>
                      <a:lnTo>
                        <a:pt x="191" y="65"/>
                      </a:lnTo>
                      <a:lnTo>
                        <a:pt x="180" y="65"/>
                      </a:lnTo>
                      <a:lnTo>
                        <a:pt x="180" y="47"/>
                      </a:lnTo>
                      <a:lnTo>
                        <a:pt x="191" y="47"/>
                      </a:lnTo>
                      <a:lnTo>
                        <a:pt x="191" y="0"/>
                      </a:lnTo>
                      <a:close/>
                      <a:moveTo>
                        <a:pt x="162" y="108"/>
                      </a:moveTo>
                      <a:lnTo>
                        <a:pt x="176" y="108"/>
                      </a:lnTo>
                      <a:lnTo>
                        <a:pt x="176" y="98"/>
                      </a:lnTo>
                      <a:lnTo>
                        <a:pt x="162" y="98"/>
                      </a:lnTo>
                      <a:lnTo>
                        <a:pt x="162" y="108"/>
                      </a:lnTo>
                      <a:lnTo>
                        <a:pt x="162" y="108"/>
                      </a:lnTo>
                      <a:close/>
                      <a:moveTo>
                        <a:pt x="176" y="0"/>
                      </a:moveTo>
                      <a:lnTo>
                        <a:pt x="162" y="0"/>
                      </a:lnTo>
                      <a:lnTo>
                        <a:pt x="162" y="47"/>
                      </a:lnTo>
                      <a:lnTo>
                        <a:pt x="173" y="47"/>
                      </a:lnTo>
                      <a:lnTo>
                        <a:pt x="173" y="65"/>
                      </a:lnTo>
                      <a:lnTo>
                        <a:pt x="162" y="65"/>
                      </a:lnTo>
                      <a:lnTo>
                        <a:pt x="162" y="76"/>
                      </a:lnTo>
                      <a:lnTo>
                        <a:pt x="176" y="76"/>
                      </a:lnTo>
                      <a:lnTo>
                        <a:pt x="176" y="36"/>
                      </a:lnTo>
                      <a:lnTo>
                        <a:pt x="166" y="36"/>
                      </a:lnTo>
                      <a:lnTo>
                        <a:pt x="166" y="15"/>
                      </a:lnTo>
                      <a:lnTo>
                        <a:pt x="166" y="15"/>
                      </a:lnTo>
                      <a:lnTo>
                        <a:pt x="176" y="15"/>
                      </a:lnTo>
                      <a:lnTo>
                        <a:pt x="176" y="0"/>
                      </a:lnTo>
                      <a:close/>
                      <a:moveTo>
                        <a:pt x="148" y="108"/>
                      </a:moveTo>
                      <a:lnTo>
                        <a:pt x="162" y="108"/>
                      </a:lnTo>
                      <a:lnTo>
                        <a:pt x="162" y="98"/>
                      </a:lnTo>
                      <a:lnTo>
                        <a:pt x="148" y="98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close/>
                      <a:moveTo>
                        <a:pt x="162" y="0"/>
                      </a:moveTo>
                      <a:lnTo>
                        <a:pt x="148" y="0"/>
                      </a:lnTo>
                      <a:lnTo>
                        <a:pt x="148" y="15"/>
                      </a:lnTo>
                      <a:lnTo>
                        <a:pt x="155" y="15"/>
                      </a:lnTo>
                      <a:lnTo>
                        <a:pt x="155" y="36"/>
                      </a:lnTo>
                      <a:lnTo>
                        <a:pt x="148" y="36"/>
                      </a:lnTo>
                      <a:lnTo>
                        <a:pt x="148" y="76"/>
                      </a:lnTo>
                      <a:lnTo>
                        <a:pt x="162" y="76"/>
                      </a:lnTo>
                      <a:lnTo>
                        <a:pt x="162" y="65"/>
                      </a:lnTo>
                      <a:lnTo>
                        <a:pt x="151" y="65"/>
                      </a:lnTo>
                      <a:lnTo>
                        <a:pt x="151" y="65"/>
                      </a:lnTo>
                      <a:lnTo>
                        <a:pt x="151" y="47"/>
                      </a:lnTo>
                      <a:lnTo>
                        <a:pt x="162" y="47"/>
                      </a:lnTo>
                      <a:lnTo>
                        <a:pt x="162" y="0"/>
                      </a:lnTo>
                      <a:close/>
                      <a:moveTo>
                        <a:pt x="129" y="108"/>
                      </a:moveTo>
                      <a:lnTo>
                        <a:pt x="148" y="108"/>
                      </a:lnTo>
                      <a:lnTo>
                        <a:pt x="148" y="98"/>
                      </a:lnTo>
                      <a:lnTo>
                        <a:pt x="129" y="98"/>
                      </a:lnTo>
                      <a:lnTo>
                        <a:pt x="129" y="108"/>
                      </a:lnTo>
                      <a:lnTo>
                        <a:pt x="129" y="108"/>
                      </a:lnTo>
                      <a:close/>
                      <a:moveTo>
                        <a:pt x="148" y="0"/>
                      </a:moveTo>
                      <a:lnTo>
                        <a:pt x="129" y="0"/>
                      </a:lnTo>
                      <a:lnTo>
                        <a:pt x="129" y="47"/>
                      </a:lnTo>
                      <a:lnTo>
                        <a:pt x="140" y="47"/>
                      </a:lnTo>
                      <a:lnTo>
                        <a:pt x="140" y="65"/>
                      </a:lnTo>
                      <a:lnTo>
                        <a:pt x="129" y="65"/>
                      </a:lnTo>
                      <a:lnTo>
                        <a:pt x="129" y="76"/>
                      </a:lnTo>
                      <a:lnTo>
                        <a:pt x="148" y="76"/>
                      </a:lnTo>
                      <a:lnTo>
                        <a:pt x="148" y="36"/>
                      </a:lnTo>
                      <a:lnTo>
                        <a:pt x="137" y="36"/>
                      </a:lnTo>
                      <a:lnTo>
                        <a:pt x="137" y="15"/>
                      </a:lnTo>
                      <a:lnTo>
                        <a:pt x="137" y="15"/>
                      </a:lnTo>
                      <a:lnTo>
                        <a:pt x="148" y="15"/>
                      </a:lnTo>
                      <a:lnTo>
                        <a:pt x="148" y="0"/>
                      </a:lnTo>
                      <a:close/>
                      <a:moveTo>
                        <a:pt x="115" y="108"/>
                      </a:moveTo>
                      <a:lnTo>
                        <a:pt x="129" y="108"/>
                      </a:lnTo>
                      <a:lnTo>
                        <a:pt x="129" y="98"/>
                      </a:lnTo>
                      <a:lnTo>
                        <a:pt x="115" y="98"/>
                      </a:lnTo>
                      <a:lnTo>
                        <a:pt x="115" y="108"/>
                      </a:lnTo>
                      <a:lnTo>
                        <a:pt x="115" y="108"/>
                      </a:lnTo>
                      <a:close/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15" y="15"/>
                      </a:lnTo>
                      <a:lnTo>
                        <a:pt x="126" y="15"/>
                      </a:lnTo>
                      <a:lnTo>
                        <a:pt x="126" y="36"/>
                      </a:lnTo>
                      <a:lnTo>
                        <a:pt x="115" y="36"/>
                      </a:lnTo>
                      <a:lnTo>
                        <a:pt x="115" y="76"/>
                      </a:lnTo>
                      <a:lnTo>
                        <a:pt x="129" y="76"/>
                      </a:lnTo>
                      <a:lnTo>
                        <a:pt x="129" y="65"/>
                      </a:lnTo>
                      <a:lnTo>
                        <a:pt x="122" y="65"/>
                      </a:lnTo>
                      <a:lnTo>
                        <a:pt x="122" y="65"/>
                      </a:lnTo>
                      <a:lnTo>
                        <a:pt x="122" y="47"/>
                      </a:lnTo>
                      <a:lnTo>
                        <a:pt x="129" y="47"/>
                      </a:lnTo>
                      <a:lnTo>
                        <a:pt x="129" y="0"/>
                      </a:lnTo>
                      <a:close/>
                      <a:moveTo>
                        <a:pt x="101" y="108"/>
                      </a:moveTo>
                      <a:lnTo>
                        <a:pt x="115" y="108"/>
                      </a:lnTo>
                      <a:lnTo>
                        <a:pt x="115" y="98"/>
                      </a:lnTo>
                      <a:lnTo>
                        <a:pt x="101" y="98"/>
                      </a:lnTo>
                      <a:lnTo>
                        <a:pt x="101" y="108"/>
                      </a:lnTo>
                      <a:lnTo>
                        <a:pt x="101" y="108"/>
                      </a:lnTo>
                      <a:close/>
                      <a:moveTo>
                        <a:pt x="115" y="0"/>
                      </a:moveTo>
                      <a:lnTo>
                        <a:pt x="101" y="0"/>
                      </a:lnTo>
                      <a:lnTo>
                        <a:pt x="101" y="47"/>
                      </a:lnTo>
                      <a:lnTo>
                        <a:pt x="111" y="47"/>
                      </a:lnTo>
                      <a:lnTo>
                        <a:pt x="111" y="65"/>
                      </a:lnTo>
                      <a:lnTo>
                        <a:pt x="101" y="65"/>
                      </a:lnTo>
                      <a:lnTo>
                        <a:pt x="101" y="76"/>
                      </a:lnTo>
                      <a:lnTo>
                        <a:pt x="115" y="76"/>
                      </a:lnTo>
                      <a:lnTo>
                        <a:pt x="115" y="36"/>
                      </a:lnTo>
                      <a:lnTo>
                        <a:pt x="104" y="36"/>
                      </a:lnTo>
                      <a:lnTo>
                        <a:pt x="104" y="15"/>
                      </a:lnTo>
                      <a:lnTo>
                        <a:pt x="104" y="15"/>
                      </a:lnTo>
                      <a:lnTo>
                        <a:pt x="115" y="15"/>
                      </a:lnTo>
                      <a:lnTo>
                        <a:pt x="115" y="0"/>
                      </a:lnTo>
                      <a:close/>
                      <a:moveTo>
                        <a:pt x="86" y="108"/>
                      </a:moveTo>
                      <a:lnTo>
                        <a:pt x="101" y="108"/>
                      </a:lnTo>
                      <a:lnTo>
                        <a:pt x="101" y="98"/>
                      </a:lnTo>
                      <a:lnTo>
                        <a:pt x="86" y="98"/>
                      </a:lnTo>
                      <a:lnTo>
                        <a:pt x="86" y="108"/>
                      </a:lnTo>
                      <a:lnTo>
                        <a:pt x="86" y="108"/>
                      </a:lnTo>
                      <a:close/>
                      <a:moveTo>
                        <a:pt x="101" y="0"/>
                      </a:moveTo>
                      <a:lnTo>
                        <a:pt x="86" y="0"/>
                      </a:lnTo>
                      <a:lnTo>
                        <a:pt x="86" y="15"/>
                      </a:lnTo>
                      <a:lnTo>
                        <a:pt x="93" y="15"/>
                      </a:lnTo>
                      <a:lnTo>
                        <a:pt x="93" y="36"/>
                      </a:lnTo>
                      <a:lnTo>
                        <a:pt x="86" y="36"/>
                      </a:lnTo>
                      <a:lnTo>
                        <a:pt x="86" y="76"/>
                      </a:lnTo>
                      <a:lnTo>
                        <a:pt x="101" y="76"/>
                      </a:lnTo>
                      <a:lnTo>
                        <a:pt x="101" y="65"/>
                      </a:lnTo>
                      <a:lnTo>
                        <a:pt x="90" y="65"/>
                      </a:lnTo>
                      <a:lnTo>
                        <a:pt x="90" y="65"/>
                      </a:lnTo>
                      <a:lnTo>
                        <a:pt x="90" y="47"/>
                      </a:lnTo>
                      <a:lnTo>
                        <a:pt x="101" y="47"/>
                      </a:lnTo>
                      <a:lnTo>
                        <a:pt x="101" y="0"/>
                      </a:lnTo>
                      <a:close/>
                      <a:moveTo>
                        <a:pt x="68" y="108"/>
                      </a:moveTo>
                      <a:lnTo>
                        <a:pt x="86" y="108"/>
                      </a:lnTo>
                      <a:lnTo>
                        <a:pt x="86" y="98"/>
                      </a:lnTo>
                      <a:lnTo>
                        <a:pt x="68" y="98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close/>
                      <a:moveTo>
                        <a:pt x="86" y="0"/>
                      </a:moveTo>
                      <a:lnTo>
                        <a:pt x="68" y="0"/>
                      </a:lnTo>
                      <a:lnTo>
                        <a:pt x="68" y="47"/>
                      </a:lnTo>
                      <a:lnTo>
                        <a:pt x="79" y="47"/>
                      </a:lnTo>
                      <a:lnTo>
                        <a:pt x="79" y="65"/>
                      </a:lnTo>
                      <a:lnTo>
                        <a:pt x="68" y="65"/>
                      </a:lnTo>
                      <a:lnTo>
                        <a:pt x="68" y="76"/>
                      </a:lnTo>
                      <a:lnTo>
                        <a:pt x="86" y="76"/>
                      </a:lnTo>
                      <a:lnTo>
                        <a:pt x="86" y="36"/>
                      </a:lnTo>
                      <a:lnTo>
                        <a:pt x="75" y="36"/>
                      </a:lnTo>
                      <a:lnTo>
                        <a:pt x="75" y="15"/>
                      </a:lnTo>
                      <a:lnTo>
                        <a:pt x="75" y="15"/>
                      </a:lnTo>
                      <a:lnTo>
                        <a:pt x="86" y="15"/>
                      </a:lnTo>
                      <a:lnTo>
                        <a:pt x="86" y="0"/>
                      </a:lnTo>
                      <a:close/>
                      <a:moveTo>
                        <a:pt x="54" y="108"/>
                      </a:moveTo>
                      <a:lnTo>
                        <a:pt x="68" y="108"/>
                      </a:lnTo>
                      <a:lnTo>
                        <a:pt x="68" y="98"/>
                      </a:lnTo>
                      <a:lnTo>
                        <a:pt x="54" y="98"/>
                      </a:lnTo>
                      <a:lnTo>
                        <a:pt x="54" y="108"/>
                      </a:lnTo>
                      <a:lnTo>
                        <a:pt x="54" y="108"/>
                      </a:lnTo>
                      <a:close/>
                      <a:moveTo>
                        <a:pt x="68" y="0"/>
                      </a:moveTo>
                      <a:lnTo>
                        <a:pt x="54" y="0"/>
                      </a:lnTo>
                      <a:lnTo>
                        <a:pt x="54" y="15"/>
                      </a:lnTo>
                      <a:lnTo>
                        <a:pt x="65" y="15"/>
                      </a:lnTo>
                      <a:lnTo>
                        <a:pt x="65" y="36"/>
                      </a:lnTo>
                      <a:lnTo>
                        <a:pt x="54" y="36"/>
                      </a:lnTo>
                      <a:lnTo>
                        <a:pt x="54" y="76"/>
                      </a:lnTo>
                      <a:lnTo>
                        <a:pt x="68" y="76"/>
                      </a:lnTo>
                      <a:lnTo>
                        <a:pt x="68" y="65"/>
                      </a:lnTo>
                      <a:lnTo>
                        <a:pt x="61" y="65"/>
                      </a:lnTo>
                      <a:lnTo>
                        <a:pt x="61" y="65"/>
                      </a:lnTo>
                      <a:lnTo>
                        <a:pt x="61" y="47"/>
                      </a:lnTo>
                      <a:lnTo>
                        <a:pt x="68" y="47"/>
                      </a:lnTo>
                      <a:lnTo>
                        <a:pt x="68" y="0"/>
                      </a:lnTo>
                      <a:close/>
                      <a:moveTo>
                        <a:pt x="39" y="108"/>
                      </a:moveTo>
                      <a:lnTo>
                        <a:pt x="54" y="108"/>
                      </a:lnTo>
                      <a:lnTo>
                        <a:pt x="54" y="98"/>
                      </a:lnTo>
                      <a:lnTo>
                        <a:pt x="39" y="9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close/>
                      <a:moveTo>
                        <a:pt x="54" y="0"/>
                      </a:moveTo>
                      <a:lnTo>
                        <a:pt x="39" y="0"/>
                      </a:lnTo>
                      <a:lnTo>
                        <a:pt x="39" y="47"/>
                      </a:lnTo>
                      <a:lnTo>
                        <a:pt x="50" y="47"/>
                      </a:lnTo>
                      <a:lnTo>
                        <a:pt x="50" y="65"/>
                      </a:lnTo>
                      <a:lnTo>
                        <a:pt x="39" y="65"/>
                      </a:lnTo>
                      <a:lnTo>
                        <a:pt x="39" y="76"/>
                      </a:lnTo>
                      <a:lnTo>
                        <a:pt x="54" y="76"/>
                      </a:lnTo>
                      <a:lnTo>
                        <a:pt x="54" y="36"/>
                      </a:lnTo>
                      <a:lnTo>
                        <a:pt x="43" y="36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54" y="15"/>
                      </a:lnTo>
                      <a:lnTo>
                        <a:pt x="54" y="0"/>
                      </a:lnTo>
                      <a:close/>
                      <a:moveTo>
                        <a:pt x="25" y="108"/>
                      </a:moveTo>
                      <a:lnTo>
                        <a:pt x="39" y="108"/>
                      </a:lnTo>
                      <a:lnTo>
                        <a:pt x="39" y="98"/>
                      </a:lnTo>
                      <a:lnTo>
                        <a:pt x="39" y="98"/>
                      </a:lnTo>
                      <a:lnTo>
                        <a:pt x="39" y="76"/>
                      </a:lnTo>
                      <a:lnTo>
                        <a:pt x="39" y="76"/>
                      </a:lnTo>
                      <a:lnTo>
                        <a:pt x="39" y="65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47"/>
                      </a:lnTo>
                      <a:lnTo>
                        <a:pt x="39" y="47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36" y="15"/>
                      </a:lnTo>
                      <a:lnTo>
                        <a:pt x="36" y="36"/>
                      </a:lnTo>
                      <a:lnTo>
                        <a:pt x="25" y="36"/>
                      </a:lnTo>
                      <a:lnTo>
                        <a:pt x="25" y="108"/>
                      </a:lnTo>
                      <a:close/>
                      <a:moveTo>
                        <a:pt x="0" y="108"/>
                      </a:moveTo>
                      <a:lnTo>
                        <a:pt x="25" y="108"/>
                      </a:lnTo>
                      <a:lnTo>
                        <a:pt x="25" y="36"/>
                      </a:lnTo>
                      <a:lnTo>
                        <a:pt x="14" y="36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16">
                  <a:extLst>
                    <a:ext uri="{FF2B5EF4-FFF2-40B4-BE49-F238E27FC236}">
                      <a16:creationId xmlns:a16="http://schemas.microsoft.com/office/drawing/2014/main" id="{1FD8B1A4-A523-78F6-9F9B-C246B2C34A4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54011" y="4284565"/>
                  <a:ext cx="162980" cy="39213"/>
                </a:xfrm>
                <a:custGeom>
                  <a:avLst/>
                  <a:gdLst>
                    <a:gd name="T0" fmla="*/ 0 w 37"/>
                    <a:gd name="T1" fmla="*/ 5 h 9"/>
                    <a:gd name="T2" fmla="*/ 3 w 37"/>
                    <a:gd name="T3" fmla="*/ 9 h 9"/>
                    <a:gd name="T4" fmla="*/ 19 w 37"/>
                    <a:gd name="T5" fmla="*/ 5 h 9"/>
                    <a:gd name="T6" fmla="*/ 35 w 37"/>
                    <a:gd name="T7" fmla="*/ 9 h 9"/>
                    <a:gd name="T8" fmla="*/ 37 w 37"/>
                    <a:gd name="T9" fmla="*/ 5 h 9"/>
                    <a:gd name="T10" fmla="*/ 19 w 37"/>
                    <a:gd name="T11" fmla="*/ 0 h 9"/>
                    <a:gd name="T12" fmla="*/ 0 w 37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">
                      <a:moveTo>
                        <a:pt x="0" y="5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7"/>
                        <a:pt x="13" y="5"/>
                        <a:pt x="19" y="5"/>
                      </a:cubicBezTo>
                      <a:cubicBezTo>
                        <a:pt x="25" y="5"/>
                        <a:pt x="30" y="7"/>
                        <a:pt x="35" y="9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2" y="2"/>
                        <a:pt x="25" y="0"/>
                        <a:pt x="19" y="0"/>
                      </a:cubicBezTo>
                      <a:cubicBezTo>
                        <a:pt x="12" y="0"/>
                        <a:pt x="5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17">
                  <a:extLst>
                    <a:ext uri="{FF2B5EF4-FFF2-40B4-BE49-F238E27FC236}">
                      <a16:creationId xmlns:a16="http://schemas.microsoft.com/office/drawing/2014/main" id="{D100F8A6-74A6-D1B5-DF91-EE4CC890EC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27052" y="4240450"/>
                  <a:ext cx="221800" cy="47791"/>
                </a:xfrm>
                <a:custGeom>
                  <a:avLst/>
                  <a:gdLst>
                    <a:gd name="T0" fmla="*/ 50 w 50"/>
                    <a:gd name="T1" fmla="*/ 6 h 11"/>
                    <a:gd name="T2" fmla="*/ 25 w 50"/>
                    <a:gd name="T3" fmla="*/ 0 h 11"/>
                    <a:gd name="T4" fmla="*/ 0 w 50"/>
                    <a:gd name="T5" fmla="*/ 6 h 11"/>
                    <a:gd name="T6" fmla="*/ 2 w 50"/>
                    <a:gd name="T7" fmla="*/ 11 h 11"/>
                    <a:gd name="T8" fmla="*/ 25 w 50"/>
                    <a:gd name="T9" fmla="*/ 5 h 11"/>
                    <a:gd name="T10" fmla="*/ 47 w 50"/>
                    <a:gd name="T11" fmla="*/ 11 h 11"/>
                    <a:gd name="T12" fmla="*/ 50 w 50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50" y="6"/>
                      </a:moveTo>
                      <a:cubicBezTo>
                        <a:pt x="43" y="2"/>
                        <a:pt x="34" y="0"/>
                        <a:pt x="25" y="0"/>
                      </a:cubicBezTo>
                      <a:cubicBezTo>
                        <a:pt x="16" y="0"/>
                        <a:pt x="7" y="2"/>
                        <a:pt x="0" y="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9" y="7"/>
                        <a:pt x="17" y="5"/>
                        <a:pt x="25" y="5"/>
                      </a:cubicBezTo>
                      <a:cubicBezTo>
                        <a:pt x="33" y="5"/>
                        <a:pt x="41" y="7"/>
                        <a:pt x="47" y="11"/>
                      </a:cubicBezTo>
                      <a:lnTo>
                        <a:pt x="5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4944C7BA-F49B-3A9A-83BB-C0372E20CD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37340" y="1510523"/>
              <a:ext cx="4303649" cy="4339605"/>
              <a:chOff x="2949236" y="972275"/>
              <a:chExt cx="3227736" cy="3254695"/>
            </a:xfrm>
            <a:grpFill/>
          </p:grpSpPr>
          <p:sp>
            <p:nvSpPr>
              <p:cNvPr id="23" name="Freeform: Shape 65">
                <a:extLst>
                  <a:ext uri="{FF2B5EF4-FFF2-40B4-BE49-F238E27FC236}">
                    <a16:creationId xmlns:a16="http://schemas.microsoft.com/office/drawing/2014/main" id="{1D9DC277-3235-67AF-B693-905746DBCF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63394" y="3855671"/>
                <a:ext cx="305128" cy="137246"/>
              </a:xfrm>
              <a:custGeom>
                <a:avLst/>
                <a:gdLst>
                  <a:gd name="T0" fmla="*/ 54 w 69"/>
                  <a:gd name="T1" fmla="*/ 31 h 31"/>
                  <a:gd name="T2" fmla="*/ 69 w 69"/>
                  <a:gd name="T3" fmla="*/ 31 h 31"/>
                  <a:gd name="T4" fmla="*/ 69 w 69"/>
                  <a:gd name="T5" fmla="*/ 12 h 31"/>
                  <a:gd name="T6" fmla="*/ 61 w 69"/>
                  <a:gd name="T7" fmla="*/ 12 h 31"/>
                  <a:gd name="T8" fmla="*/ 61 w 69"/>
                  <a:gd name="T9" fmla="*/ 6 h 31"/>
                  <a:gd name="T10" fmla="*/ 54 w 69"/>
                  <a:gd name="T11" fmla="*/ 3 h 31"/>
                  <a:gd name="T12" fmla="*/ 54 w 69"/>
                  <a:gd name="T13" fmla="*/ 18 h 31"/>
                  <a:gd name="T14" fmla="*/ 60 w 69"/>
                  <a:gd name="T15" fmla="*/ 18 h 31"/>
                  <a:gd name="T16" fmla="*/ 60 w 69"/>
                  <a:gd name="T17" fmla="*/ 26 h 31"/>
                  <a:gd name="T18" fmla="*/ 60 w 69"/>
                  <a:gd name="T19" fmla="*/ 26 h 31"/>
                  <a:gd name="T20" fmla="*/ 54 w 69"/>
                  <a:gd name="T21" fmla="*/ 26 h 31"/>
                  <a:gd name="T22" fmla="*/ 54 w 69"/>
                  <a:gd name="T23" fmla="*/ 31 h 31"/>
                  <a:gd name="T24" fmla="*/ 45 w 69"/>
                  <a:gd name="T25" fmla="*/ 0 h 31"/>
                  <a:gd name="T26" fmla="*/ 45 w 69"/>
                  <a:gd name="T27" fmla="*/ 12 h 31"/>
                  <a:gd name="T28" fmla="*/ 34 w 69"/>
                  <a:gd name="T29" fmla="*/ 12 h 31"/>
                  <a:gd name="T30" fmla="*/ 34 w 69"/>
                  <a:gd name="T31" fmla="*/ 18 h 31"/>
                  <a:gd name="T32" fmla="*/ 40 w 69"/>
                  <a:gd name="T33" fmla="*/ 18 h 31"/>
                  <a:gd name="T34" fmla="*/ 40 w 69"/>
                  <a:gd name="T35" fmla="*/ 26 h 31"/>
                  <a:gd name="T36" fmla="*/ 40 w 69"/>
                  <a:gd name="T37" fmla="*/ 26 h 31"/>
                  <a:gd name="T38" fmla="*/ 34 w 69"/>
                  <a:gd name="T39" fmla="*/ 26 h 31"/>
                  <a:gd name="T40" fmla="*/ 34 w 69"/>
                  <a:gd name="T41" fmla="*/ 31 h 31"/>
                  <a:gd name="T42" fmla="*/ 54 w 69"/>
                  <a:gd name="T43" fmla="*/ 31 h 31"/>
                  <a:gd name="T44" fmla="*/ 54 w 69"/>
                  <a:gd name="T45" fmla="*/ 26 h 31"/>
                  <a:gd name="T46" fmla="*/ 48 w 69"/>
                  <a:gd name="T47" fmla="*/ 26 h 31"/>
                  <a:gd name="T48" fmla="*/ 48 w 69"/>
                  <a:gd name="T49" fmla="*/ 18 h 31"/>
                  <a:gd name="T50" fmla="*/ 54 w 69"/>
                  <a:gd name="T51" fmla="*/ 18 h 31"/>
                  <a:gd name="T52" fmla="*/ 54 w 69"/>
                  <a:gd name="T53" fmla="*/ 3 h 31"/>
                  <a:gd name="T54" fmla="*/ 45 w 69"/>
                  <a:gd name="T55" fmla="*/ 0 h 31"/>
                  <a:gd name="T56" fmla="*/ 34 w 69"/>
                  <a:gd name="T57" fmla="*/ 12 h 31"/>
                  <a:gd name="T58" fmla="*/ 15 w 69"/>
                  <a:gd name="T59" fmla="*/ 12 h 31"/>
                  <a:gd name="T60" fmla="*/ 15 w 69"/>
                  <a:gd name="T61" fmla="*/ 18 h 31"/>
                  <a:gd name="T62" fmla="*/ 21 w 69"/>
                  <a:gd name="T63" fmla="*/ 18 h 31"/>
                  <a:gd name="T64" fmla="*/ 21 w 69"/>
                  <a:gd name="T65" fmla="*/ 26 h 31"/>
                  <a:gd name="T66" fmla="*/ 21 w 69"/>
                  <a:gd name="T67" fmla="*/ 26 h 31"/>
                  <a:gd name="T68" fmla="*/ 15 w 69"/>
                  <a:gd name="T69" fmla="*/ 26 h 31"/>
                  <a:gd name="T70" fmla="*/ 15 w 69"/>
                  <a:gd name="T71" fmla="*/ 31 h 31"/>
                  <a:gd name="T72" fmla="*/ 34 w 69"/>
                  <a:gd name="T73" fmla="*/ 31 h 31"/>
                  <a:gd name="T74" fmla="*/ 34 w 69"/>
                  <a:gd name="T75" fmla="*/ 26 h 31"/>
                  <a:gd name="T76" fmla="*/ 29 w 69"/>
                  <a:gd name="T77" fmla="*/ 26 h 31"/>
                  <a:gd name="T78" fmla="*/ 29 w 69"/>
                  <a:gd name="T79" fmla="*/ 18 h 31"/>
                  <a:gd name="T80" fmla="*/ 34 w 69"/>
                  <a:gd name="T81" fmla="*/ 18 h 31"/>
                  <a:gd name="T82" fmla="*/ 34 w 69"/>
                  <a:gd name="T83" fmla="*/ 12 h 31"/>
                  <a:gd name="T84" fmla="*/ 15 w 69"/>
                  <a:gd name="T85" fmla="*/ 12 h 31"/>
                  <a:gd name="T86" fmla="*/ 0 w 69"/>
                  <a:gd name="T87" fmla="*/ 12 h 31"/>
                  <a:gd name="T88" fmla="*/ 0 w 69"/>
                  <a:gd name="T89" fmla="*/ 31 h 31"/>
                  <a:gd name="T90" fmla="*/ 15 w 69"/>
                  <a:gd name="T91" fmla="*/ 31 h 31"/>
                  <a:gd name="T92" fmla="*/ 15 w 69"/>
                  <a:gd name="T93" fmla="*/ 26 h 31"/>
                  <a:gd name="T94" fmla="*/ 9 w 69"/>
                  <a:gd name="T95" fmla="*/ 26 h 31"/>
                  <a:gd name="T96" fmla="*/ 9 w 69"/>
                  <a:gd name="T97" fmla="*/ 18 h 31"/>
                  <a:gd name="T98" fmla="*/ 15 w 69"/>
                  <a:gd name="T99" fmla="*/ 18 h 31"/>
                  <a:gd name="T100" fmla="*/ 15 w 69"/>
                  <a:gd name="T10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31">
                    <a:moveTo>
                      <a:pt x="54" y="31"/>
                    </a:move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9" y="5"/>
                      <a:pt x="57" y="4"/>
                      <a:pt x="54" y="3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4" y="26"/>
                      <a:pt x="54" y="26"/>
                      <a:pt x="54" y="26"/>
                    </a:cubicBezTo>
                    <a:lnTo>
                      <a:pt x="54" y="31"/>
                    </a:lnTo>
                    <a:close/>
                    <a:moveTo>
                      <a:pt x="45" y="0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2"/>
                      <a:pt x="48" y="1"/>
                      <a:pt x="45" y="0"/>
                    </a:cubicBezTo>
                    <a:close/>
                    <a:moveTo>
                      <a:pt x="34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12"/>
                    </a:lnTo>
                    <a:close/>
                    <a:moveTo>
                      <a:pt x="15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5" y="18"/>
                      <a:pt x="15" y="18"/>
                      <a:pt x="15" y="18"/>
                    </a:cubicBez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" name="Freeform: Shape 66">
                <a:extLst>
                  <a:ext uri="{FF2B5EF4-FFF2-40B4-BE49-F238E27FC236}">
                    <a16:creationId xmlns:a16="http://schemas.microsoft.com/office/drawing/2014/main" id="{32E9309B-80E1-90C1-24D0-A625A82601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88643" y="4001495"/>
                <a:ext cx="414189" cy="132345"/>
              </a:xfrm>
              <a:custGeom>
                <a:avLst/>
                <a:gdLst>
                  <a:gd name="T0" fmla="*/ 328 w 338"/>
                  <a:gd name="T1" fmla="*/ 108 h 108"/>
                  <a:gd name="T2" fmla="*/ 338 w 338"/>
                  <a:gd name="T3" fmla="*/ 0 h 108"/>
                  <a:gd name="T4" fmla="*/ 0 w 338"/>
                  <a:gd name="T5" fmla="*/ 0 h 108"/>
                  <a:gd name="T6" fmla="*/ 39 w 338"/>
                  <a:gd name="T7" fmla="*/ 108 h 108"/>
                  <a:gd name="T8" fmla="*/ 328 w 3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08">
                    <a:moveTo>
                      <a:pt x="328" y="108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39" y="108"/>
                    </a:lnTo>
                    <a:lnTo>
                      <a:pt x="328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7" name="Freeform: Shape 67">
                <a:extLst>
                  <a:ext uri="{FF2B5EF4-FFF2-40B4-BE49-F238E27FC236}">
                    <a16:creationId xmlns:a16="http://schemas.microsoft.com/office/drawing/2014/main" id="{522C214D-A663-DEF9-6149-C4584804C9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12216" y="3051800"/>
                <a:ext cx="194841" cy="278169"/>
              </a:xfrm>
              <a:custGeom>
                <a:avLst/>
                <a:gdLst>
                  <a:gd name="T0" fmla="*/ 41 w 44"/>
                  <a:gd name="T1" fmla="*/ 0 h 63"/>
                  <a:gd name="T2" fmla="*/ 0 w 44"/>
                  <a:gd name="T3" fmla="*/ 43 h 63"/>
                  <a:gd name="T4" fmla="*/ 5 w 44"/>
                  <a:gd name="T5" fmla="*/ 63 h 63"/>
                  <a:gd name="T6" fmla="*/ 5 w 44"/>
                  <a:gd name="T7" fmla="*/ 52 h 63"/>
                  <a:gd name="T8" fmla="*/ 7 w 44"/>
                  <a:gd name="T9" fmla="*/ 46 h 63"/>
                  <a:gd name="T10" fmla="*/ 7 w 44"/>
                  <a:gd name="T11" fmla="*/ 43 h 63"/>
                  <a:gd name="T12" fmla="*/ 43 w 44"/>
                  <a:gd name="T13" fmla="*/ 7 h 63"/>
                  <a:gd name="T14" fmla="*/ 44 w 44"/>
                  <a:gd name="T15" fmla="*/ 7 h 63"/>
                  <a:gd name="T16" fmla="*/ 41 w 44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3">
                    <a:moveTo>
                      <a:pt x="41" y="0"/>
                    </a:moveTo>
                    <a:cubicBezTo>
                      <a:pt x="19" y="1"/>
                      <a:pt x="0" y="20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43" y="7"/>
                      <a:pt x="44" y="7"/>
                      <a:pt x="44" y="7"/>
                    </a:cubicBezTo>
                    <a:cubicBezTo>
                      <a:pt x="43" y="4"/>
                      <a:pt x="42" y="2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Freeform: Shape 68">
                <a:extLst>
                  <a:ext uri="{FF2B5EF4-FFF2-40B4-BE49-F238E27FC236}">
                    <a16:creationId xmlns:a16="http://schemas.microsoft.com/office/drawing/2014/main" id="{88F30A19-4802-94BB-ACFE-6209D754CE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47753" y="3241739"/>
                <a:ext cx="84553" cy="150726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9" name="Freeform: Shape 69">
                <a:extLst>
                  <a:ext uri="{FF2B5EF4-FFF2-40B4-BE49-F238E27FC236}">
                    <a16:creationId xmlns:a16="http://schemas.microsoft.com/office/drawing/2014/main" id="{F9F41BDF-A8EB-EED3-FAE3-FE970FB1DF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3229" y="3241739"/>
                <a:ext cx="79652" cy="150726"/>
              </a:xfrm>
              <a:custGeom>
                <a:avLst/>
                <a:gdLst>
                  <a:gd name="T0" fmla="*/ 1 w 18"/>
                  <a:gd name="T1" fmla="*/ 0 h 34"/>
                  <a:gd name="T2" fmla="*/ 0 w 18"/>
                  <a:gd name="T3" fmla="*/ 0 h 34"/>
                  <a:gd name="T4" fmla="*/ 0 w 18"/>
                  <a:gd name="T5" fmla="*/ 34 h 34"/>
                  <a:gd name="T6" fmla="*/ 6 w 18"/>
                  <a:gd name="T7" fmla="*/ 34 h 34"/>
                  <a:gd name="T8" fmla="*/ 18 w 18"/>
                  <a:gd name="T9" fmla="*/ 28 h 34"/>
                  <a:gd name="T10" fmla="*/ 1 w 1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34"/>
                      <a:pt x="17" y="31"/>
                      <a:pt x="18" y="28"/>
                    </a:cubicBezTo>
                    <a:cubicBezTo>
                      <a:pt x="12" y="19"/>
                      <a:pt x="7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1" name="Rectangle 70">
                <a:extLst>
                  <a:ext uri="{FF2B5EF4-FFF2-40B4-BE49-F238E27FC236}">
                    <a16:creationId xmlns:a16="http://schemas.microsoft.com/office/drawing/2014/main" id="{667EF7E6-415A-B2EB-9B37-77ED70FBED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27052" y="1069082"/>
                <a:ext cx="62496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Freeform: Shape 71">
                <a:extLst>
                  <a:ext uri="{FF2B5EF4-FFF2-40B4-BE49-F238E27FC236}">
                    <a16:creationId xmlns:a16="http://schemas.microsoft.com/office/drawing/2014/main" id="{29519E38-8A91-0BE7-B2E6-D064521BC7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97900" y="1104619"/>
                <a:ext cx="330861" cy="225476"/>
              </a:xfrm>
              <a:custGeom>
                <a:avLst/>
                <a:gdLst>
                  <a:gd name="T0" fmla="*/ 75 w 75"/>
                  <a:gd name="T1" fmla="*/ 51 h 51"/>
                  <a:gd name="T2" fmla="*/ 75 w 75"/>
                  <a:gd name="T3" fmla="*/ 0 h 51"/>
                  <a:gd name="T4" fmla="*/ 0 w 75"/>
                  <a:gd name="T5" fmla="*/ 0 h 51"/>
                  <a:gd name="T6" fmla="*/ 0 w 75"/>
                  <a:gd name="T7" fmla="*/ 34 h 51"/>
                  <a:gd name="T8" fmla="*/ 19 w 75"/>
                  <a:gd name="T9" fmla="*/ 37 h 51"/>
                  <a:gd name="T10" fmla="*/ 17 w 75"/>
                  <a:gd name="T11" fmla="*/ 27 h 51"/>
                  <a:gd name="T12" fmla="*/ 38 w 75"/>
                  <a:gd name="T13" fmla="*/ 6 h 51"/>
                  <a:gd name="T14" fmla="*/ 38 w 75"/>
                  <a:gd name="T15" fmla="*/ 6 h 51"/>
                  <a:gd name="T16" fmla="*/ 58 w 75"/>
                  <a:gd name="T17" fmla="*/ 27 h 51"/>
                  <a:gd name="T18" fmla="*/ 50 w 75"/>
                  <a:gd name="T19" fmla="*/ 43 h 51"/>
                  <a:gd name="T20" fmla="*/ 75 w 75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1">
                    <a:moveTo>
                      <a:pt x="75" y="5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35"/>
                      <a:pt x="13" y="36"/>
                      <a:pt x="19" y="37"/>
                    </a:cubicBezTo>
                    <a:cubicBezTo>
                      <a:pt x="18" y="34"/>
                      <a:pt x="17" y="30"/>
                      <a:pt x="17" y="27"/>
                    </a:cubicBezTo>
                    <a:cubicBezTo>
                      <a:pt x="17" y="15"/>
                      <a:pt x="26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9" y="6"/>
                      <a:pt x="58" y="15"/>
                      <a:pt x="58" y="27"/>
                    </a:cubicBezTo>
                    <a:cubicBezTo>
                      <a:pt x="58" y="33"/>
                      <a:pt x="55" y="39"/>
                      <a:pt x="50" y="43"/>
                    </a:cubicBezTo>
                    <a:cubicBezTo>
                      <a:pt x="59" y="46"/>
                      <a:pt x="67" y="48"/>
                      <a:pt x="75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E17DF796-084A-DEAD-E35B-29F5C4A61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9609" y="1157312"/>
                <a:ext cx="127443" cy="128668"/>
              </a:xfrm>
              <a:custGeom>
                <a:avLst/>
                <a:gdLst>
                  <a:gd name="T0" fmla="*/ 16 w 29"/>
                  <a:gd name="T1" fmla="*/ 29 h 29"/>
                  <a:gd name="T2" fmla="*/ 29 w 29"/>
                  <a:gd name="T3" fmla="*/ 15 h 29"/>
                  <a:gd name="T4" fmla="*/ 15 w 29"/>
                  <a:gd name="T5" fmla="*/ 0 h 29"/>
                  <a:gd name="T6" fmla="*/ 0 w 29"/>
                  <a:gd name="T7" fmla="*/ 15 h 29"/>
                  <a:gd name="T8" fmla="*/ 8 w 29"/>
                  <a:gd name="T9" fmla="*/ 27 h 29"/>
                  <a:gd name="T10" fmla="*/ 16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6" y="29"/>
                    </a:move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0"/>
                      <a:pt x="3" y="24"/>
                      <a:pt x="8" y="27"/>
                    </a:cubicBezTo>
                    <a:cubicBezTo>
                      <a:pt x="10" y="27"/>
                      <a:pt x="13" y="28"/>
                      <a:pt x="16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D8D1AD1F-719B-8C12-3D93-0FDB9631B9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20310" y="2380274"/>
                <a:ext cx="215673" cy="189939"/>
              </a:xfrm>
              <a:custGeom>
                <a:avLst/>
                <a:gdLst>
                  <a:gd name="T0" fmla="*/ 49 w 49"/>
                  <a:gd name="T1" fmla="*/ 1 h 43"/>
                  <a:gd name="T2" fmla="*/ 41 w 49"/>
                  <a:gd name="T3" fmla="*/ 0 h 43"/>
                  <a:gd name="T4" fmla="*/ 20 w 49"/>
                  <a:gd name="T5" fmla="*/ 21 h 43"/>
                  <a:gd name="T6" fmla="*/ 12 w 49"/>
                  <a:gd name="T7" fmla="*/ 18 h 43"/>
                  <a:gd name="T8" fmla="*/ 0 w 49"/>
                  <a:gd name="T9" fmla="*/ 30 h 43"/>
                  <a:gd name="T10" fmla="*/ 12 w 49"/>
                  <a:gd name="T11" fmla="*/ 43 h 43"/>
                  <a:gd name="T12" fmla="*/ 40 w 49"/>
                  <a:gd name="T13" fmla="*/ 43 h 43"/>
                  <a:gd name="T14" fmla="*/ 41 w 49"/>
                  <a:gd name="T15" fmla="*/ 43 h 43"/>
                  <a:gd name="T16" fmla="*/ 45 w 49"/>
                  <a:gd name="T17" fmla="*/ 43 h 43"/>
                  <a:gd name="T18" fmla="*/ 49 w 49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3">
                    <a:moveTo>
                      <a:pt x="49" y="1"/>
                    </a:moveTo>
                    <a:cubicBezTo>
                      <a:pt x="47" y="0"/>
                      <a:pt x="44" y="0"/>
                      <a:pt x="41" y="0"/>
                    </a:cubicBezTo>
                    <a:cubicBezTo>
                      <a:pt x="29" y="0"/>
                      <a:pt x="20" y="9"/>
                      <a:pt x="20" y="21"/>
                    </a:cubicBezTo>
                    <a:cubicBezTo>
                      <a:pt x="18" y="19"/>
                      <a:pt x="15" y="18"/>
                      <a:pt x="12" y="18"/>
                    </a:cubicBezTo>
                    <a:cubicBezTo>
                      <a:pt x="5" y="18"/>
                      <a:pt x="0" y="23"/>
                      <a:pt x="0" y="30"/>
                    </a:cubicBezTo>
                    <a:cubicBezTo>
                      <a:pt x="0" y="37"/>
                      <a:pt x="5" y="43"/>
                      <a:pt x="12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29"/>
                      <a:pt x="47" y="15"/>
                      <a:pt x="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Rectangle 74">
                <a:extLst>
                  <a:ext uri="{FF2B5EF4-FFF2-40B4-BE49-F238E27FC236}">
                    <a16:creationId xmlns:a16="http://schemas.microsoft.com/office/drawing/2014/main" id="{2B9A344B-E55F-8F97-CFED-47C29E38D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59523" y="2583692"/>
                <a:ext cx="26959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Rectangle 75">
                <a:extLst>
                  <a:ext uri="{FF2B5EF4-FFF2-40B4-BE49-F238E27FC236}">
                    <a16:creationId xmlns:a16="http://schemas.microsoft.com/office/drawing/2014/main" id="{FA509F38-58BD-345C-4432-41F11B24E3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5695" y="2619229"/>
                <a:ext cx="26959" cy="575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Rectangle 76">
                <a:extLst>
                  <a:ext uri="{FF2B5EF4-FFF2-40B4-BE49-F238E27FC236}">
                    <a16:creationId xmlns:a16="http://schemas.microsoft.com/office/drawing/2014/main" id="{BE3674CB-93BE-5574-9253-24BEF938E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88191" y="2583692"/>
                <a:ext cx="25734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6BF2A0E7-63A1-C5A1-BA29-6461574F99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3899786"/>
                <a:ext cx="296550" cy="291648"/>
              </a:xfrm>
              <a:custGeom>
                <a:avLst/>
                <a:gdLst>
                  <a:gd name="T0" fmla="*/ 34 w 67"/>
                  <a:gd name="T1" fmla="*/ 4 h 66"/>
                  <a:gd name="T2" fmla="*/ 37 w 67"/>
                  <a:gd name="T3" fmla="*/ 5 h 66"/>
                  <a:gd name="T4" fmla="*/ 38 w 67"/>
                  <a:gd name="T5" fmla="*/ 0 h 66"/>
                  <a:gd name="T6" fmla="*/ 48 w 67"/>
                  <a:gd name="T7" fmla="*/ 3 h 66"/>
                  <a:gd name="T8" fmla="*/ 47 w 67"/>
                  <a:gd name="T9" fmla="*/ 8 h 66"/>
                  <a:gd name="T10" fmla="*/ 56 w 67"/>
                  <a:gd name="T11" fmla="*/ 15 h 66"/>
                  <a:gd name="T12" fmla="*/ 60 w 67"/>
                  <a:gd name="T13" fmla="*/ 13 h 66"/>
                  <a:gd name="T14" fmla="*/ 65 w 67"/>
                  <a:gd name="T15" fmla="*/ 22 h 66"/>
                  <a:gd name="T16" fmla="*/ 61 w 67"/>
                  <a:gd name="T17" fmla="*/ 24 h 66"/>
                  <a:gd name="T18" fmla="*/ 62 w 67"/>
                  <a:gd name="T19" fmla="*/ 36 h 66"/>
                  <a:gd name="T20" fmla="*/ 67 w 67"/>
                  <a:gd name="T21" fmla="*/ 38 h 66"/>
                  <a:gd name="T22" fmla="*/ 64 w 67"/>
                  <a:gd name="T23" fmla="*/ 48 h 66"/>
                  <a:gd name="T24" fmla="*/ 59 w 67"/>
                  <a:gd name="T25" fmla="*/ 46 h 66"/>
                  <a:gd name="T26" fmla="*/ 52 w 67"/>
                  <a:gd name="T27" fmla="*/ 56 h 66"/>
                  <a:gd name="T28" fmla="*/ 54 w 67"/>
                  <a:gd name="T29" fmla="*/ 60 h 66"/>
                  <a:gd name="T30" fmla="*/ 45 w 67"/>
                  <a:gd name="T31" fmla="*/ 65 h 66"/>
                  <a:gd name="T32" fmla="*/ 42 w 67"/>
                  <a:gd name="T33" fmla="*/ 60 h 66"/>
                  <a:gd name="T34" fmla="*/ 34 w 67"/>
                  <a:gd name="T35" fmla="*/ 62 h 66"/>
                  <a:gd name="T36" fmla="*/ 34 w 67"/>
                  <a:gd name="T37" fmla="*/ 54 h 66"/>
                  <a:gd name="T38" fmla="*/ 54 w 67"/>
                  <a:gd name="T39" fmla="*/ 39 h 66"/>
                  <a:gd name="T40" fmla="*/ 40 w 67"/>
                  <a:gd name="T41" fmla="*/ 13 h 66"/>
                  <a:gd name="T42" fmla="*/ 34 w 67"/>
                  <a:gd name="T43" fmla="*/ 12 h 66"/>
                  <a:gd name="T44" fmla="*/ 34 w 67"/>
                  <a:gd name="T45" fmla="*/ 4 h 66"/>
                  <a:gd name="T46" fmla="*/ 16 w 67"/>
                  <a:gd name="T47" fmla="*/ 11 h 66"/>
                  <a:gd name="T48" fmla="*/ 13 w 67"/>
                  <a:gd name="T49" fmla="*/ 6 h 66"/>
                  <a:gd name="T50" fmla="*/ 23 w 67"/>
                  <a:gd name="T51" fmla="*/ 1 h 66"/>
                  <a:gd name="T52" fmla="*/ 25 w 67"/>
                  <a:gd name="T53" fmla="*/ 6 h 66"/>
                  <a:gd name="T54" fmla="*/ 34 w 67"/>
                  <a:gd name="T55" fmla="*/ 4 h 66"/>
                  <a:gd name="T56" fmla="*/ 34 w 67"/>
                  <a:gd name="T57" fmla="*/ 12 h 66"/>
                  <a:gd name="T58" fmla="*/ 13 w 67"/>
                  <a:gd name="T59" fmla="*/ 27 h 66"/>
                  <a:gd name="T60" fmla="*/ 27 w 67"/>
                  <a:gd name="T61" fmla="*/ 53 h 66"/>
                  <a:gd name="T62" fmla="*/ 27 w 67"/>
                  <a:gd name="T63" fmla="*/ 53 h 66"/>
                  <a:gd name="T64" fmla="*/ 34 w 67"/>
                  <a:gd name="T65" fmla="*/ 54 h 66"/>
                  <a:gd name="T66" fmla="*/ 34 w 67"/>
                  <a:gd name="T67" fmla="*/ 62 h 66"/>
                  <a:gd name="T68" fmla="*/ 30 w 67"/>
                  <a:gd name="T69" fmla="*/ 62 h 66"/>
                  <a:gd name="T70" fmla="*/ 29 w 67"/>
                  <a:gd name="T71" fmla="*/ 66 h 66"/>
                  <a:gd name="T72" fmla="*/ 19 w 67"/>
                  <a:gd name="T73" fmla="*/ 63 h 66"/>
                  <a:gd name="T74" fmla="*/ 20 w 67"/>
                  <a:gd name="T75" fmla="*/ 59 h 66"/>
                  <a:gd name="T76" fmla="*/ 11 w 67"/>
                  <a:gd name="T77" fmla="*/ 51 h 66"/>
                  <a:gd name="T78" fmla="*/ 7 w 67"/>
                  <a:gd name="T79" fmla="*/ 53 h 66"/>
                  <a:gd name="T80" fmla="*/ 2 w 67"/>
                  <a:gd name="T81" fmla="*/ 44 h 66"/>
                  <a:gd name="T82" fmla="*/ 6 w 67"/>
                  <a:gd name="T83" fmla="*/ 42 h 66"/>
                  <a:gd name="T84" fmla="*/ 5 w 67"/>
                  <a:gd name="T85" fmla="*/ 30 h 66"/>
                  <a:gd name="T86" fmla="*/ 0 w 67"/>
                  <a:gd name="T87" fmla="*/ 28 h 66"/>
                  <a:gd name="T88" fmla="*/ 3 w 67"/>
                  <a:gd name="T89" fmla="*/ 18 h 66"/>
                  <a:gd name="T90" fmla="*/ 8 w 67"/>
                  <a:gd name="T91" fmla="*/ 20 h 66"/>
                  <a:gd name="T92" fmla="*/ 16 w 67"/>
                  <a:gd name="T93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66">
                    <a:moveTo>
                      <a:pt x="34" y="4"/>
                    </a:moveTo>
                    <a:cubicBezTo>
                      <a:pt x="35" y="4"/>
                      <a:pt x="36" y="4"/>
                      <a:pt x="37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0" y="9"/>
                      <a:pt x="54" y="12"/>
                      <a:pt x="56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8"/>
                      <a:pt x="63" y="32"/>
                      <a:pt x="62" y="3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7" y="50"/>
                      <a:pt x="55" y="53"/>
                      <a:pt x="52" y="56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61"/>
                      <a:pt x="37" y="62"/>
                      <a:pt x="34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43" y="54"/>
                      <a:pt x="51" y="48"/>
                      <a:pt x="54" y="39"/>
                    </a:cubicBezTo>
                    <a:cubicBezTo>
                      <a:pt x="57" y="28"/>
                      <a:pt x="51" y="16"/>
                      <a:pt x="40" y="13"/>
                    </a:cubicBezTo>
                    <a:cubicBezTo>
                      <a:pt x="38" y="12"/>
                      <a:pt x="36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16" y="11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5" y="12"/>
                      <a:pt x="16" y="18"/>
                      <a:pt x="13" y="27"/>
                    </a:cubicBezTo>
                    <a:cubicBezTo>
                      <a:pt x="10" y="38"/>
                      <a:pt x="16" y="50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4"/>
                      <a:pt x="32" y="54"/>
                      <a:pt x="34" y="5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2"/>
                      <a:pt x="32" y="62"/>
                      <a:pt x="30" y="62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7" y="57"/>
                      <a:pt x="14" y="54"/>
                      <a:pt x="11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38"/>
                      <a:pt x="5" y="34"/>
                      <a:pt x="5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16"/>
                      <a:pt x="13" y="13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687B7A33-DD60-B474-DE4D-F2E916BC72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7185" y="2522422"/>
                <a:ext cx="259787" cy="286747"/>
              </a:xfrm>
              <a:custGeom>
                <a:avLst/>
                <a:gdLst>
                  <a:gd name="T0" fmla="*/ 27 w 59"/>
                  <a:gd name="T1" fmla="*/ 65 h 65"/>
                  <a:gd name="T2" fmla="*/ 59 w 59"/>
                  <a:gd name="T3" fmla="*/ 33 h 65"/>
                  <a:gd name="T4" fmla="*/ 27 w 59"/>
                  <a:gd name="T5" fmla="*/ 0 h 65"/>
                  <a:gd name="T6" fmla="*/ 27 w 59"/>
                  <a:gd name="T7" fmla="*/ 0 h 65"/>
                  <a:gd name="T8" fmla="*/ 27 w 59"/>
                  <a:gd name="T9" fmla="*/ 23 h 65"/>
                  <a:gd name="T10" fmla="*/ 43 w 59"/>
                  <a:gd name="T11" fmla="*/ 16 h 65"/>
                  <a:gd name="T12" fmla="*/ 33 w 59"/>
                  <a:gd name="T13" fmla="*/ 39 h 65"/>
                  <a:gd name="T14" fmla="*/ 27 w 59"/>
                  <a:gd name="T15" fmla="*/ 42 h 65"/>
                  <a:gd name="T16" fmla="*/ 27 w 59"/>
                  <a:gd name="T17" fmla="*/ 65 h 65"/>
                  <a:gd name="T18" fmla="*/ 27 w 59"/>
                  <a:gd name="T19" fmla="*/ 0 h 65"/>
                  <a:gd name="T20" fmla="*/ 1 w 59"/>
                  <a:gd name="T21" fmla="*/ 12 h 65"/>
                  <a:gd name="T22" fmla="*/ 1 w 59"/>
                  <a:gd name="T23" fmla="*/ 18 h 65"/>
                  <a:gd name="T24" fmla="*/ 0 w 59"/>
                  <a:gd name="T25" fmla="*/ 51 h 65"/>
                  <a:gd name="T26" fmla="*/ 27 w 59"/>
                  <a:gd name="T27" fmla="*/ 65 h 65"/>
                  <a:gd name="T28" fmla="*/ 27 w 59"/>
                  <a:gd name="T29" fmla="*/ 42 h 65"/>
                  <a:gd name="T30" fmla="*/ 10 w 59"/>
                  <a:gd name="T31" fmla="*/ 49 h 65"/>
                  <a:gd name="T32" fmla="*/ 20 w 59"/>
                  <a:gd name="T33" fmla="*/ 26 h 65"/>
                  <a:gd name="T34" fmla="*/ 20 w 59"/>
                  <a:gd name="T35" fmla="*/ 26 h 65"/>
                  <a:gd name="T36" fmla="*/ 27 w 59"/>
                  <a:gd name="T37" fmla="*/ 23 h 65"/>
                  <a:gd name="T38" fmla="*/ 27 w 59"/>
                  <a:gd name="T3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5">
                    <a:moveTo>
                      <a:pt x="27" y="65"/>
                    </a:moveTo>
                    <a:cubicBezTo>
                      <a:pt x="45" y="65"/>
                      <a:pt x="59" y="51"/>
                      <a:pt x="59" y="33"/>
                    </a:cubicBezTo>
                    <a:cubicBezTo>
                      <a:pt x="59" y="15"/>
                      <a:pt x="4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27" y="0"/>
                    </a:moveTo>
                    <a:cubicBezTo>
                      <a:pt x="16" y="0"/>
                      <a:pt x="7" y="5"/>
                      <a:pt x="1" y="12"/>
                    </a:cubicBezTo>
                    <a:cubicBezTo>
                      <a:pt x="1" y="14"/>
                      <a:pt x="1" y="16"/>
                      <a:pt x="1" y="18"/>
                    </a:cubicBezTo>
                    <a:cubicBezTo>
                      <a:pt x="1" y="29"/>
                      <a:pt x="1" y="40"/>
                      <a:pt x="0" y="51"/>
                    </a:cubicBezTo>
                    <a:cubicBezTo>
                      <a:pt x="6" y="60"/>
                      <a:pt x="15" y="65"/>
                      <a:pt x="27" y="6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1A22E5C7-C1C2-E224-8533-8C42247DAC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1063" y="1038447"/>
                <a:ext cx="256111" cy="220574"/>
              </a:xfrm>
              <a:custGeom>
                <a:avLst/>
                <a:gdLst>
                  <a:gd name="T0" fmla="*/ 48 w 58"/>
                  <a:gd name="T1" fmla="*/ 38 h 50"/>
                  <a:gd name="T2" fmla="*/ 44 w 58"/>
                  <a:gd name="T3" fmla="*/ 8 h 50"/>
                  <a:gd name="T4" fmla="*/ 27 w 58"/>
                  <a:gd name="T5" fmla="*/ 0 h 50"/>
                  <a:gd name="T6" fmla="*/ 27 w 58"/>
                  <a:gd name="T7" fmla="*/ 20 h 50"/>
                  <a:gd name="T8" fmla="*/ 42 w 58"/>
                  <a:gd name="T9" fmla="*/ 20 h 50"/>
                  <a:gd name="T10" fmla="*/ 42 w 58"/>
                  <a:gd name="T11" fmla="*/ 30 h 50"/>
                  <a:gd name="T12" fmla="*/ 42 w 58"/>
                  <a:gd name="T13" fmla="*/ 30 h 50"/>
                  <a:gd name="T14" fmla="*/ 42 w 58"/>
                  <a:gd name="T15" fmla="*/ 30 h 50"/>
                  <a:gd name="T16" fmla="*/ 27 w 58"/>
                  <a:gd name="T17" fmla="*/ 30 h 50"/>
                  <a:gd name="T18" fmla="*/ 27 w 58"/>
                  <a:gd name="T19" fmla="*/ 50 h 50"/>
                  <a:gd name="T20" fmla="*/ 40 w 58"/>
                  <a:gd name="T21" fmla="*/ 46 h 50"/>
                  <a:gd name="T22" fmla="*/ 43 w 58"/>
                  <a:gd name="T23" fmla="*/ 49 h 50"/>
                  <a:gd name="T24" fmla="*/ 58 w 58"/>
                  <a:gd name="T25" fmla="*/ 48 h 50"/>
                  <a:gd name="T26" fmla="*/ 48 w 58"/>
                  <a:gd name="T27" fmla="*/ 38 h 50"/>
                  <a:gd name="T28" fmla="*/ 27 w 58"/>
                  <a:gd name="T29" fmla="*/ 0 h 50"/>
                  <a:gd name="T30" fmla="*/ 9 w 58"/>
                  <a:gd name="T31" fmla="*/ 8 h 50"/>
                  <a:gd name="T32" fmla="*/ 9 w 58"/>
                  <a:gd name="T33" fmla="*/ 43 h 50"/>
                  <a:gd name="T34" fmla="*/ 27 w 58"/>
                  <a:gd name="T35" fmla="*/ 50 h 50"/>
                  <a:gd name="T36" fmla="*/ 27 w 58"/>
                  <a:gd name="T37" fmla="*/ 30 h 50"/>
                  <a:gd name="T38" fmla="*/ 12 w 58"/>
                  <a:gd name="T39" fmla="*/ 30 h 50"/>
                  <a:gd name="T40" fmla="*/ 12 w 58"/>
                  <a:gd name="T41" fmla="*/ 20 h 50"/>
                  <a:gd name="T42" fmla="*/ 27 w 58"/>
                  <a:gd name="T43" fmla="*/ 20 h 50"/>
                  <a:gd name="T44" fmla="*/ 27 w 58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0">
                    <a:moveTo>
                      <a:pt x="48" y="38"/>
                    </a:moveTo>
                    <a:cubicBezTo>
                      <a:pt x="54" y="29"/>
                      <a:pt x="53" y="16"/>
                      <a:pt x="44" y="8"/>
                    </a:cubicBezTo>
                    <a:cubicBezTo>
                      <a:pt x="40" y="3"/>
                      <a:pt x="33" y="0"/>
                      <a:pt x="27" y="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1" y="50"/>
                      <a:pt x="36" y="49"/>
                      <a:pt x="40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8" y="48"/>
                      <a:pt x="53" y="48"/>
                      <a:pt x="58" y="48"/>
                    </a:cubicBezTo>
                    <a:lnTo>
                      <a:pt x="48" y="38"/>
                    </a:lnTo>
                    <a:close/>
                    <a:moveTo>
                      <a:pt x="27" y="0"/>
                    </a:moveTo>
                    <a:cubicBezTo>
                      <a:pt x="21" y="0"/>
                      <a:pt x="14" y="3"/>
                      <a:pt x="9" y="8"/>
                    </a:cubicBezTo>
                    <a:cubicBezTo>
                      <a:pt x="0" y="17"/>
                      <a:pt x="0" y="33"/>
                      <a:pt x="9" y="43"/>
                    </a:cubicBezTo>
                    <a:cubicBezTo>
                      <a:pt x="14" y="47"/>
                      <a:pt x="21" y="50"/>
                      <a:pt x="27" y="5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7" y="20"/>
                      <a:pt x="27" y="20"/>
                      <a:pt x="27" y="20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Oval 80">
                <a:extLst>
                  <a:ext uri="{FF2B5EF4-FFF2-40B4-BE49-F238E27FC236}">
                    <a16:creationId xmlns:a16="http://schemas.microsoft.com/office/drawing/2014/main" id="{F02658BD-B445-13C7-EE4E-8EED216CA3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3219682"/>
                <a:ext cx="84553" cy="845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935F943B-BD02-526D-1D37-7B5CB0B6CD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97095" y="3180468"/>
                <a:ext cx="159304" cy="234054"/>
              </a:xfrm>
              <a:custGeom>
                <a:avLst/>
                <a:gdLst>
                  <a:gd name="T0" fmla="*/ 36 w 36"/>
                  <a:gd name="T1" fmla="*/ 0 h 53"/>
                  <a:gd name="T2" fmla="*/ 18 w 36"/>
                  <a:gd name="T3" fmla="*/ 0 h 53"/>
                  <a:gd name="T4" fmla="*/ 18 w 36"/>
                  <a:gd name="T5" fmla="*/ 4 h 53"/>
                  <a:gd name="T6" fmla="*/ 18 w 36"/>
                  <a:gd name="T7" fmla="*/ 4 h 53"/>
                  <a:gd name="T8" fmla="*/ 32 w 36"/>
                  <a:gd name="T9" fmla="*/ 18 h 53"/>
                  <a:gd name="T10" fmla="*/ 18 w 36"/>
                  <a:gd name="T11" fmla="*/ 32 h 53"/>
                  <a:gd name="T12" fmla="*/ 18 w 36"/>
                  <a:gd name="T13" fmla="*/ 32 h 53"/>
                  <a:gd name="T14" fmla="*/ 18 w 36"/>
                  <a:gd name="T15" fmla="*/ 32 h 53"/>
                  <a:gd name="T16" fmla="*/ 18 w 36"/>
                  <a:gd name="T17" fmla="*/ 38 h 53"/>
                  <a:gd name="T18" fmla="*/ 18 w 36"/>
                  <a:gd name="T19" fmla="*/ 38 h 53"/>
                  <a:gd name="T20" fmla="*/ 22 w 36"/>
                  <a:gd name="T21" fmla="*/ 43 h 53"/>
                  <a:gd name="T22" fmla="*/ 18 w 36"/>
                  <a:gd name="T23" fmla="*/ 48 h 53"/>
                  <a:gd name="T24" fmla="*/ 18 w 36"/>
                  <a:gd name="T25" fmla="*/ 48 h 53"/>
                  <a:gd name="T26" fmla="*/ 18 w 36"/>
                  <a:gd name="T27" fmla="*/ 48 h 53"/>
                  <a:gd name="T28" fmla="*/ 18 w 36"/>
                  <a:gd name="T29" fmla="*/ 53 h 53"/>
                  <a:gd name="T30" fmla="*/ 36 w 36"/>
                  <a:gd name="T31" fmla="*/ 53 h 53"/>
                  <a:gd name="T32" fmla="*/ 36 w 36"/>
                  <a:gd name="T33" fmla="*/ 0 h 53"/>
                  <a:gd name="T34" fmla="*/ 18 w 36"/>
                  <a:gd name="T35" fmla="*/ 0 h 53"/>
                  <a:gd name="T36" fmla="*/ 0 w 36"/>
                  <a:gd name="T37" fmla="*/ 0 h 53"/>
                  <a:gd name="T38" fmla="*/ 0 w 36"/>
                  <a:gd name="T39" fmla="*/ 53 h 53"/>
                  <a:gd name="T40" fmla="*/ 18 w 36"/>
                  <a:gd name="T41" fmla="*/ 53 h 53"/>
                  <a:gd name="T42" fmla="*/ 18 w 36"/>
                  <a:gd name="T43" fmla="*/ 48 h 53"/>
                  <a:gd name="T44" fmla="*/ 13 w 36"/>
                  <a:gd name="T45" fmla="*/ 43 h 53"/>
                  <a:gd name="T46" fmla="*/ 18 w 36"/>
                  <a:gd name="T47" fmla="*/ 38 h 53"/>
                  <a:gd name="T48" fmla="*/ 18 w 36"/>
                  <a:gd name="T49" fmla="*/ 32 h 53"/>
                  <a:gd name="T50" fmla="*/ 4 w 36"/>
                  <a:gd name="T51" fmla="*/ 18 h 53"/>
                  <a:gd name="T52" fmla="*/ 18 w 36"/>
                  <a:gd name="T53" fmla="*/ 4 h 53"/>
                  <a:gd name="T54" fmla="*/ 18 w 36"/>
                  <a:gd name="T5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53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5" y="4"/>
                      <a:pt x="32" y="11"/>
                      <a:pt x="32" y="18"/>
                    </a:cubicBezTo>
                    <a:cubicBezTo>
                      <a:pt x="32" y="26"/>
                      <a:pt x="25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38"/>
                      <a:pt x="22" y="40"/>
                      <a:pt x="22" y="43"/>
                    </a:cubicBezTo>
                    <a:cubicBezTo>
                      <a:pt x="22" y="46"/>
                      <a:pt x="20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36" y="53"/>
                      <a:pt x="36" y="53"/>
                      <a:pt x="36" y="53"/>
                    </a:cubicBezTo>
                    <a:lnTo>
                      <a:pt x="36" y="0"/>
                    </a:ln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5" y="48"/>
                      <a:pt x="13" y="46"/>
                      <a:pt x="13" y="43"/>
                    </a:cubicBezTo>
                    <a:cubicBezTo>
                      <a:pt x="13" y="40"/>
                      <a:pt x="15" y="38"/>
                      <a:pt x="18" y="38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0" y="32"/>
                      <a:pt x="4" y="26"/>
                      <a:pt x="4" y="18"/>
                    </a:cubicBezTo>
                    <a:cubicBezTo>
                      <a:pt x="4" y="11"/>
                      <a:pt x="10" y="4"/>
                      <a:pt x="18" y="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29E72E1B-B2F7-788E-D2DF-26B1027068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51271" y="3219682"/>
                <a:ext cx="123767" cy="194841"/>
              </a:xfrm>
              <a:custGeom>
                <a:avLst/>
                <a:gdLst>
                  <a:gd name="T0" fmla="*/ 0 w 28"/>
                  <a:gd name="T1" fmla="*/ 44 h 44"/>
                  <a:gd name="T2" fmla="*/ 28 w 28"/>
                  <a:gd name="T3" fmla="*/ 44 h 44"/>
                  <a:gd name="T4" fmla="*/ 28 w 28"/>
                  <a:gd name="T5" fmla="*/ 0 h 44"/>
                  <a:gd name="T6" fmla="*/ 24 w 28"/>
                  <a:gd name="T7" fmla="*/ 8 h 44"/>
                  <a:gd name="T8" fmla="*/ 24 w 28"/>
                  <a:gd name="T9" fmla="*/ 9 h 44"/>
                  <a:gd name="T10" fmla="*/ 15 w 28"/>
                  <a:gd name="T11" fmla="*/ 22 h 44"/>
                  <a:gd name="T12" fmla="*/ 10 w 28"/>
                  <a:gd name="T13" fmla="*/ 29 h 44"/>
                  <a:gd name="T14" fmla="*/ 15 w 28"/>
                  <a:gd name="T15" fmla="*/ 34 h 44"/>
                  <a:gd name="T16" fmla="*/ 10 w 28"/>
                  <a:gd name="T17" fmla="*/ 39 h 44"/>
                  <a:gd name="T18" fmla="*/ 10 w 28"/>
                  <a:gd name="T19" fmla="*/ 39 h 44"/>
                  <a:gd name="T20" fmla="*/ 6 w 28"/>
                  <a:gd name="T21" fmla="*/ 36 h 44"/>
                  <a:gd name="T22" fmla="*/ 0 w 28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44">
                    <a:moveTo>
                      <a:pt x="0" y="44"/>
                    </a:move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5" y="5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15"/>
                      <a:pt x="20" y="20"/>
                      <a:pt x="15" y="22"/>
                    </a:cubicBezTo>
                    <a:cubicBezTo>
                      <a:pt x="13" y="25"/>
                      <a:pt x="12" y="27"/>
                      <a:pt x="10" y="29"/>
                    </a:cubicBezTo>
                    <a:cubicBezTo>
                      <a:pt x="13" y="30"/>
                      <a:pt x="15" y="32"/>
                      <a:pt x="15" y="34"/>
                    </a:cubicBezTo>
                    <a:cubicBezTo>
                      <a:pt x="15" y="37"/>
                      <a:pt x="12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8" y="39"/>
                      <a:pt x="6" y="38"/>
                      <a:pt x="6" y="36"/>
                    </a:cubicBezTo>
                    <a:cubicBezTo>
                      <a:pt x="4" y="39"/>
                      <a:pt x="2" y="41"/>
                      <a:pt x="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AA83028E-1BDE-D95F-7805-E91DE8473E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8230" y="1788400"/>
                <a:ext cx="118865" cy="62496"/>
              </a:xfrm>
              <a:custGeom>
                <a:avLst/>
                <a:gdLst>
                  <a:gd name="T0" fmla="*/ 22 w 27"/>
                  <a:gd name="T1" fmla="*/ 9 h 14"/>
                  <a:gd name="T2" fmla="*/ 0 w 27"/>
                  <a:gd name="T3" fmla="*/ 9 h 14"/>
                  <a:gd name="T4" fmla="*/ 4 w 27"/>
                  <a:gd name="T5" fmla="*/ 14 h 14"/>
                  <a:gd name="T6" fmla="*/ 27 w 27"/>
                  <a:gd name="T7" fmla="*/ 14 h 14"/>
                  <a:gd name="T8" fmla="*/ 27 w 27"/>
                  <a:gd name="T9" fmla="*/ 0 h 14"/>
                  <a:gd name="T10" fmla="*/ 22 w 27"/>
                  <a:gd name="T11" fmla="*/ 0 h 14"/>
                  <a:gd name="T12" fmla="*/ 22 w 27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2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3" y="12"/>
                      <a:pt x="4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44255272-AF9F-972A-3F9B-4A2CDBA2D4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85098" y="1603362"/>
                <a:ext cx="181361" cy="207095"/>
              </a:xfrm>
              <a:custGeom>
                <a:avLst/>
                <a:gdLst>
                  <a:gd name="T0" fmla="*/ 5 w 41"/>
                  <a:gd name="T1" fmla="*/ 27 h 47"/>
                  <a:gd name="T2" fmla="*/ 5 w 41"/>
                  <a:gd name="T3" fmla="*/ 30 h 47"/>
                  <a:gd name="T4" fmla="*/ 18 w 41"/>
                  <a:gd name="T5" fmla="*/ 47 h 47"/>
                  <a:gd name="T6" fmla="*/ 33 w 41"/>
                  <a:gd name="T7" fmla="*/ 47 h 47"/>
                  <a:gd name="T8" fmla="*/ 33 w 41"/>
                  <a:gd name="T9" fmla="*/ 27 h 47"/>
                  <a:gd name="T10" fmla="*/ 41 w 41"/>
                  <a:gd name="T11" fmla="*/ 27 h 47"/>
                  <a:gd name="T12" fmla="*/ 19 w 41"/>
                  <a:gd name="T13" fmla="*/ 0 h 47"/>
                  <a:gd name="T14" fmla="*/ 0 w 41"/>
                  <a:gd name="T15" fmla="*/ 24 h 47"/>
                  <a:gd name="T16" fmla="*/ 3 w 41"/>
                  <a:gd name="T17" fmla="*/ 27 h 47"/>
                  <a:gd name="T18" fmla="*/ 5 w 41"/>
                  <a:gd name="T1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5" y="27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10" y="35"/>
                      <a:pt x="14" y="41"/>
                      <a:pt x="18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lnTo>
                      <a:pt x="5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DC0F4A48-7096-B6B5-9E40-B37D8426A6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07382" y="2084949"/>
                <a:ext cx="225476" cy="357821"/>
              </a:xfrm>
              <a:custGeom>
                <a:avLst/>
                <a:gdLst>
                  <a:gd name="T0" fmla="*/ 51 w 51"/>
                  <a:gd name="T1" fmla="*/ 81 h 81"/>
                  <a:gd name="T2" fmla="*/ 45 w 51"/>
                  <a:gd name="T3" fmla="*/ 1 h 81"/>
                  <a:gd name="T4" fmla="*/ 40 w 51"/>
                  <a:gd name="T5" fmla="*/ 0 h 81"/>
                  <a:gd name="T6" fmla="*/ 45 w 51"/>
                  <a:gd name="T7" fmla="*/ 7 h 81"/>
                  <a:gd name="T8" fmla="*/ 45 w 51"/>
                  <a:gd name="T9" fmla="*/ 53 h 81"/>
                  <a:gd name="T10" fmla="*/ 40 w 51"/>
                  <a:gd name="T11" fmla="*/ 58 h 81"/>
                  <a:gd name="T12" fmla="*/ 45 w 51"/>
                  <a:gd name="T13" fmla="*/ 65 h 81"/>
                  <a:gd name="T14" fmla="*/ 40 w 51"/>
                  <a:gd name="T15" fmla="*/ 65 h 81"/>
                  <a:gd name="T16" fmla="*/ 45 w 51"/>
                  <a:gd name="T17" fmla="*/ 69 h 81"/>
                  <a:gd name="T18" fmla="*/ 45 w 51"/>
                  <a:gd name="T19" fmla="*/ 76 h 81"/>
                  <a:gd name="T20" fmla="*/ 40 w 51"/>
                  <a:gd name="T21" fmla="*/ 81 h 81"/>
                  <a:gd name="T22" fmla="*/ 35 w 51"/>
                  <a:gd name="T23" fmla="*/ 1 h 81"/>
                  <a:gd name="T24" fmla="*/ 25 w 51"/>
                  <a:gd name="T25" fmla="*/ 7 h 81"/>
                  <a:gd name="T26" fmla="*/ 40 w 51"/>
                  <a:gd name="T27" fmla="*/ 0 h 81"/>
                  <a:gd name="T28" fmla="*/ 25 w 51"/>
                  <a:gd name="T29" fmla="*/ 81 h 81"/>
                  <a:gd name="T30" fmla="*/ 40 w 51"/>
                  <a:gd name="T31" fmla="*/ 76 h 81"/>
                  <a:gd name="T32" fmla="*/ 35 w 51"/>
                  <a:gd name="T33" fmla="*/ 69 h 81"/>
                  <a:gd name="T34" fmla="*/ 40 w 51"/>
                  <a:gd name="T35" fmla="*/ 65 h 81"/>
                  <a:gd name="T36" fmla="*/ 35 w 51"/>
                  <a:gd name="T37" fmla="*/ 58 h 81"/>
                  <a:gd name="T38" fmla="*/ 40 w 51"/>
                  <a:gd name="T39" fmla="*/ 53 h 81"/>
                  <a:gd name="T40" fmla="*/ 25 w 51"/>
                  <a:gd name="T41" fmla="*/ 58 h 81"/>
                  <a:gd name="T42" fmla="*/ 30 w 51"/>
                  <a:gd name="T43" fmla="*/ 65 h 81"/>
                  <a:gd name="T44" fmla="*/ 25 w 51"/>
                  <a:gd name="T45" fmla="*/ 65 h 81"/>
                  <a:gd name="T46" fmla="*/ 30 w 51"/>
                  <a:gd name="T47" fmla="*/ 69 h 81"/>
                  <a:gd name="T48" fmla="*/ 30 w 51"/>
                  <a:gd name="T49" fmla="*/ 76 h 81"/>
                  <a:gd name="T50" fmla="*/ 25 w 51"/>
                  <a:gd name="T51" fmla="*/ 81 h 81"/>
                  <a:gd name="T52" fmla="*/ 10 w 51"/>
                  <a:gd name="T53" fmla="*/ 1 h 81"/>
                  <a:gd name="T54" fmla="*/ 25 w 51"/>
                  <a:gd name="T55" fmla="*/ 7 h 81"/>
                  <a:gd name="T56" fmla="*/ 10 w 51"/>
                  <a:gd name="T57" fmla="*/ 81 h 81"/>
                  <a:gd name="T58" fmla="*/ 25 w 51"/>
                  <a:gd name="T59" fmla="*/ 76 h 81"/>
                  <a:gd name="T60" fmla="*/ 20 w 51"/>
                  <a:gd name="T61" fmla="*/ 69 h 81"/>
                  <a:gd name="T62" fmla="*/ 25 w 51"/>
                  <a:gd name="T63" fmla="*/ 65 h 81"/>
                  <a:gd name="T64" fmla="*/ 20 w 51"/>
                  <a:gd name="T65" fmla="*/ 58 h 81"/>
                  <a:gd name="T66" fmla="*/ 25 w 51"/>
                  <a:gd name="T67" fmla="*/ 53 h 81"/>
                  <a:gd name="T68" fmla="*/ 10 w 51"/>
                  <a:gd name="T69" fmla="*/ 58 h 81"/>
                  <a:gd name="T70" fmla="*/ 15 w 51"/>
                  <a:gd name="T71" fmla="*/ 65 h 81"/>
                  <a:gd name="T72" fmla="*/ 10 w 51"/>
                  <a:gd name="T73" fmla="*/ 65 h 81"/>
                  <a:gd name="T74" fmla="*/ 15 w 51"/>
                  <a:gd name="T75" fmla="*/ 69 h 81"/>
                  <a:gd name="T76" fmla="*/ 15 w 51"/>
                  <a:gd name="T77" fmla="*/ 76 h 81"/>
                  <a:gd name="T78" fmla="*/ 10 w 51"/>
                  <a:gd name="T79" fmla="*/ 81 h 81"/>
                  <a:gd name="T80" fmla="*/ 0 w 51"/>
                  <a:gd name="T81" fmla="*/ 1 h 81"/>
                  <a:gd name="T82" fmla="*/ 1 w 51"/>
                  <a:gd name="T83" fmla="*/ 81 h 81"/>
                  <a:gd name="T84" fmla="*/ 10 w 51"/>
                  <a:gd name="T85" fmla="*/ 76 h 81"/>
                  <a:gd name="T86" fmla="*/ 5 w 51"/>
                  <a:gd name="T87" fmla="*/ 69 h 81"/>
                  <a:gd name="T88" fmla="*/ 10 w 51"/>
                  <a:gd name="T89" fmla="*/ 65 h 81"/>
                  <a:gd name="T90" fmla="*/ 5 w 51"/>
                  <a:gd name="T91" fmla="*/ 58 h 81"/>
                  <a:gd name="T92" fmla="*/ 10 w 51"/>
                  <a:gd name="T93" fmla="*/ 53 h 81"/>
                  <a:gd name="T94" fmla="*/ 5 w 51"/>
                  <a:gd name="T95" fmla="*/ 7 h 81"/>
                  <a:gd name="T96" fmla="*/ 10 w 51"/>
                  <a:gd name="T9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" h="81">
                    <a:moveTo>
                      <a:pt x="40" y="81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40" y="81"/>
                    </a:lnTo>
                    <a:close/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5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5" y="76"/>
                      <a:pt x="25" y="76"/>
                      <a:pt x="25" y="76"/>
                    </a:cubicBezTo>
                    <a:lnTo>
                      <a:pt x="25" y="81"/>
                    </a:lnTo>
                    <a:close/>
                    <a:moveTo>
                      <a:pt x="25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  <a:moveTo>
                      <a:pt x="10" y="81"/>
                    </a:move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0" y="76"/>
                      <a:pt x="10" y="76"/>
                      <a:pt x="10" y="76"/>
                    </a:cubicBezTo>
                    <a:lnTo>
                      <a:pt x="10" y="81"/>
                    </a:lnTo>
                    <a:close/>
                    <a:moveTo>
                      <a:pt x="1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1" y="78"/>
                      <a:pt x="1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Freeform: Shape 86">
                <a:extLst>
                  <a:ext uri="{FF2B5EF4-FFF2-40B4-BE49-F238E27FC236}">
                    <a16:creationId xmlns:a16="http://schemas.microsoft.com/office/drawing/2014/main" id="{EC3CB65D-4BE7-3DD9-7F41-C2C85C1850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30095"/>
                <a:ext cx="142148" cy="61271"/>
              </a:xfrm>
              <a:custGeom>
                <a:avLst/>
                <a:gdLst>
                  <a:gd name="T0" fmla="*/ 0 w 116"/>
                  <a:gd name="T1" fmla="*/ 28 h 50"/>
                  <a:gd name="T2" fmla="*/ 44 w 116"/>
                  <a:gd name="T3" fmla="*/ 50 h 50"/>
                  <a:gd name="T4" fmla="*/ 116 w 116"/>
                  <a:gd name="T5" fmla="*/ 50 h 50"/>
                  <a:gd name="T6" fmla="*/ 15 w 116"/>
                  <a:gd name="T7" fmla="*/ 0 h 50"/>
                  <a:gd name="T8" fmla="*/ 0 w 116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50">
                    <a:moveTo>
                      <a:pt x="0" y="28"/>
                    </a:moveTo>
                    <a:lnTo>
                      <a:pt x="44" y="50"/>
                    </a:lnTo>
                    <a:lnTo>
                      <a:pt x="116" y="50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Freeform: Shape 87">
                <a:extLst>
                  <a:ext uri="{FF2B5EF4-FFF2-40B4-BE49-F238E27FC236}">
                    <a16:creationId xmlns:a16="http://schemas.microsoft.com/office/drawing/2014/main" id="{C5224D05-6846-2BAA-5C0C-1F2D59BF7F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99944"/>
                <a:ext cx="349243" cy="176459"/>
              </a:xfrm>
              <a:custGeom>
                <a:avLst/>
                <a:gdLst>
                  <a:gd name="T0" fmla="*/ 56 w 79"/>
                  <a:gd name="T1" fmla="*/ 40 h 40"/>
                  <a:gd name="T2" fmla="*/ 64 w 79"/>
                  <a:gd name="T3" fmla="*/ 40 h 40"/>
                  <a:gd name="T4" fmla="*/ 64 w 79"/>
                  <a:gd name="T5" fmla="*/ 32 h 40"/>
                  <a:gd name="T6" fmla="*/ 79 w 79"/>
                  <a:gd name="T7" fmla="*/ 32 h 40"/>
                  <a:gd name="T8" fmla="*/ 79 w 79"/>
                  <a:gd name="T9" fmla="*/ 8 h 40"/>
                  <a:gd name="T10" fmla="*/ 64 w 79"/>
                  <a:gd name="T11" fmla="*/ 8 h 40"/>
                  <a:gd name="T12" fmla="*/ 64 w 79"/>
                  <a:gd name="T13" fmla="*/ 0 h 40"/>
                  <a:gd name="T14" fmla="*/ 37 w 79"/>
                  <a:gd name="T15" fmla="*/ 0 h 40"/>
                  <a:gd name="T16" fmla="*/ 17 w 79"/>
                  <a:gd name="T17" fmla="*/ 0 h 40"/>
                  <a:gd name="T18" fmla="*/ 0 w 79"/>
                  <a:gd name="T19" fmla="*/ 0 h 40"/>
                  <a:gd name="T20" fmla="*/ 0 w 79"/>
                  <a:gd name="T21" fmla="*/ 2 h 40"/>
                  <a:gd name="T22" fmla="*/ 24 w 79"/>
                  <a:gd name="T23" fmla="*/ 16 h 40"/>
                  <a:gd name="T24" fmla="*/ 48 w 79"/>
                  <a:gd name="T25" fmla="*/ 16 h 40"/>
                  <a:gd name="T26" fmla="*/ 48 w 79"/>
                  <a:gd name="T27" fmla="*/ 25 h 40"/>
                  <a:gd name="T28" fmla="*/ 36 w 79"/>
                  <a:gd name="T29" fmla="*/ 25 h 40"/>
                  <a:gd name="T30" fmla="*/ 56 w 79"/>
                  <a:gd name="T3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40">
                    <a:moveTo>
                      <a:pt x="56" y="4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6"/>
                      <a:pt x="16" y="11"/>
                      <a:pt x="2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43" y="30"/>
                      <a:pt x="50" y="35"/>
                      <a:pt x="56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Freeform: Shape 88">
                <a:extLst>
                  <a:ext uri="{FF2B5EF4-FFF2-40B4-BE49-F238E27FC236}">
                    <a16:creationId xmlns:a16="http://schemas.microsoft.com/office/drawing/2014/main" id="{7B661752-03B0-2402-E293-794D1B8DA5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4542" y="4067667"/>
                <a:ext cx="296550" cy="79652"/>
              </a:xfrm>
              <a:custGeom>
                <a:avLst/>
                <a:gdLst>
                  <a:gd name="T0" fmla="*/ 33 w 242"/>
                  <a:gd name="T1" fmla="*/ 65 h 65"/>
                  <a:gd name="T2" fmla="*/ 36 w 242"/>
                  <a:gd name="T3" fmla="*/ 65 h 65"/>
                  <a:gd name="T4" fmla="*/ 202 w 242"/>
                  <a:gd name="T5" fmla="*/ 65 h 65"/>
                  <a:gd name="T6" fmla="*/ 206 w 242"/>
                  <a:gd name="T7" fmla="*/ 65 h 65"/>
                  <a:gd name="T8" fmla="*/ 242 w 242"/>
                  <a:gd name="T9" fmla="*/ 0 h 65"/>
                  <a:gd name="T10" fmla="*/ 238 w 242"/>
                  <a:gd name="T11" fmla="*/ 0 h 65"/>
                  <a:gd name="T12" fmla="*/ 206 w 242"/>
                  <a:gd name="T13" fmla="*/ 0 h 65"/>
                  <a:gd name="T14" fmla="*/ 177 w 242"/>
                  <a:gd name="T15" fmla="*/ 0 h 65"/>
                  <a:gd name="T16" fmla="*/ 65 w 242"/>
                  <a:gd name="T17" fmla="*/ 0 h 65"/>
                  <a:gd name="T18" fmla="*/ 36 w 242"/>
                  <a:gd name="T19" fmla="*/ 0 h 65"/>
                  <a:gd name="T20" fmla="*/ 0 w 242"/>
                  <a:gd name="T21" fmla="*/ 0 h 65"/>
                  <a:gd name="T22" fmla="*/ 33 w 242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65">
                    <a:moveTo>
                      <a:pt x="33" y="65"/>
                    </a:moveTo>
                    <a:lnTo>
                      <a:pt x="36" y="65"/>
                    </a:lnTo>
                    <a:lnTo>
                      <a:pt x="202" y="65"/>
                    </a:lnTo>
                    <a:lnTo>
                      <a:pt x="206" y="65"/>
                    </a:lnTo>
                    <a:lnTo>
                      <a:pt x="242" y="0"/>
                    </a:lnTo>
                    <a:lnTo>
                      <a:pt x="238" y="0"/>
                    </a:lnTo>
                    <a:lnTo>
                      <a:pt x="206" y="0"/>
                    </a:lnTo>
                    <a:lnTo>
                      <a:pt x="177" y="0"/>
                    </a:lnTo>
                    <a:lnTo>
                      <a:pt x="65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33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8E933E30-890E-84D3-294E-F87D66B958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0866" y="4086048"/>
                <a:ext cx="295324" cy="140922"/>
              </a:xfrm>
              <a:custGeom>
                <a:avLst/>
                <a:gdLst>
                  <a:gd name="T0" fmla="*/ 0 w 67"/>
                  <a:gd name="T1" fmla="*/ 32 h 32"/>
                  <a:gd name="T2" fmla="*/ 67 w 67"/>
                  <a:gd name="T3" fmla="*/ 32 h 32"/>
                  <a:gd name="T4" fmla="*/ 67 w 67"/>
                  <a:gd name="T5" fmla="*/ 0 h 32"/>
                  <a:gd name="T6" fmla="*/ 60 w 67"/>
                  <a:gd name="T7" fmla="*/ 15 h 32"/>
                  <a:gd name="T8" fmla="*/ 59 w 67"/>
                  <a:gd name="T9" fmla="*/ 16 h 32"/>
                  <a:gd name="T10" fmla="*/ 58 w 67"/>
                  <a:gd name="T11" fmla="*/ 16 h 32"/>
                  <a:gd name="T12" fmla="*/ 56 w 67"/>
                  <a:gd name="T13" fmla="*/ 16 h 32"/>
                  <a:gd name="T14" fmla="*/ 39 w 67"/>
                  <a:gd name="T15" fmla="*/ 16 h 32"/>
                  <a:gd name="T16" fmla="*/ 39 w 67"/>
                  <a:gd name="T17" fmla="*/ 17 h 32"/>
                  <a:gd name="T18" fmla="*/ 39 w 67"/>
                  <a:gd name="T19" fmla="*/ 20 h 32"/>
                  <a:gd name="T20" fmla="*/ 34 w 67"/>
                  <a:gd name="T21" fmla="*/ 22 h 32"/>
                  <a:gd name="T22" fmla="*/ 30 w 67"/>
                  <a:gd name="T23" fmla="*/ 20 h 32"/>
                  <a:gd name="T24" fmla="*/ 29 w 67"/>
                  <a:gd name="T25" fmla="*/ 17 h 32"/>
                  <a:gd name="T26" fmla="*/ 29 w 67"/>
                  <a:gd name="T27" fmla="*/ 16 h 32"/>
                  <a:gd name="T28" fmla="*/ 12 w 67"/>
                  <a:gd name="T29" fmla="*/ 16 h 32"/>
                  <a:gd name="T30" fmla="*/ 10 w 67"/>
                  <a:gd name="T31" fmla="*/ 16 h 32"/>
                  <a:gd name="T32" fmla="*/ 9 w 67"/>
                  <a:gd name="T33" fmla="*/ 16 h 32"/>
                  <a:gd name="T34" fmla="*/ 8 w 67"/>
                  <a:gd name="T35" fmla="*/ 15 h 32"/>
                  <a:gd name="T36" fmla="*/ 0 w 67"/>
                  <a:gd name="T37" fmla="*/ 1 h 32"/>
                  <a:gd name="T38" fmla="*/ 0 w 67"/>
                  <a:gd name="T3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32">
                    <a:moveTo>
                      <a:pt x="0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8"/>
                      <a:pt x="39" y="19"/>
                      <a:pt x="39" y="20"/>
                    </a:cubicBezTo>
                    <a:cubicBezTo>
                      <a:pt x="38" y="21"/>
                      <a:pt x="36" y="22"/>
                      <a:pt x="34" y="22"/>
                    </a:cubicBezTo>
                    <a:cubicBezTo>
                      <a:pt x="32" y="22"/>
                      <a:pt x="31" y="21"/>
                      <a:pt x="30" y="20"/>
                    </a:cubicBezTo>
                    <a:cubicBezTo>
                      <a:pt x="29" y="19"/>
                      <a:pt x="29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EFA2F623-7280-7137-34B5-A6B10F19B5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48657" y="3962282"/>
                <a:ext cx="208320" cy="96808"/>
              </a:xfrm>
              <a:custGeom>
                <a:avLst/>
                <a:gdLst>
                  <a:gd name="T0" fmla="*/ 47 w 47"/>
                  <a:gd name="T1" fmla="*/ 22 h 22"/>
                  <a:gd name="T2" fmla="*/ 47 w 47"/>
                  <a:gd name="T3" fmla="*/ 10 h 22"/>
                  <a:gd name="T4" fmla="*/ 38 w 47"/>
                  <a:gd name="T5" fmla="*/ 0 h 22"/>
                  <a:gd name="T6" fmla="*/ 9 w 47"/>
                  <a:gd name="T7" fmla="*/ 0 h 22"/>
                  <a:gd name="T8" fmla="*/ 0 w 47"/>
                  <a:gd name="T9" fmla="*/ 10 h 22"/>
                  <a:gd name="T10" fmla="*/ 0 w 47"/>
                  <a:gd name="T11" fmla="*/ 22 h 22"/>
                  <a:gd name="T12" fmla="*/ 8 w 47"/>
                  <a:gd name="T13" fmla="*/ 22 h 22"/>
                  <a:gd name="T14" fmla="*/ 8 w 47"/>
                  <a:gd name="T15" fmla="*/ 10 h 22"/>
                  <a:gd name="T16" fmla="*/ 9 w 47"/>
                  <a:gd name="T17" fmla="*/ 8 h 22"/>
                  <a:gd name="T18" fmla="*/ 38 w 47"/>
                  <a:gd name="T19" fmla="*/ 8 h 22"/>
                  <a:gd name="T20" fmla="*/ 39 w 47"/>
                  <a:gd name="T21" fmla="*/ 10 h 22"/>
                  <a:gd name="T22" fmla="*/ 39 w 47"/>
                  <a:gd name="T23" fmla="*/ 22 h 22"/>
                  <a:gd name="T24" fmla="*/ 47 w 4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2">
                    <a:moveTo>
                      <a:pt x="47" y="22"/>
                    </a:move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5"/>
                      <a:pt x="43" y="0"/>
                      <a:pt x="3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9" y="9"/>
                      <a:pt x="39" y="10"/>
                    </a:cubicBezTo>
                    <a:cubicBezTo>
                      <a:pt x="39" y="22"/>
                      <a:pt x="39" y="22"/>
                      <a:pt x="39" y="22"/>
                    </a:cubicBezTo>
                    <a:lnTo>
                      <a:pt x="47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7B5ECEC-F45A-04BE-46DA-59102EB024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9053" y="1250443"/>
                <a:ext cx="308804" cy="308804"/>
              </a:xfrm>
              <a:custGeom>
                <a:avLst/>
                <a:gdLst>
                  <a:gd name="T0" fmla="*/ 35 w 70"/>
                  <a:gd name="T1" fmla="*/ 70 h 70"/>
                  <a:gd name="T2" fmla="*/ 46 w 70"/>
                  <a:gd name="T3" fmla="*/ 68 h 70"/>
                  <a:gd name="T4" fmla="*/ 63 w 70"/>
                  <a:gd name="T5" fmla="*/ 55 h 70"/>
                  <a:gd name="T6" fmla="*/ 70 w 70"/>
                  <a:gd name="T7" fmla="*/ 35 h 70"/>
                  <a:gd name="T8" fmla="*/ 35 w 70"/>
                  <a:gd name="T9" fmla="*/ 0 h 70"/>
                  <a:gd name="T10" fmla="*/ 35 w 70"/>
                  <a:gd name="T11" fmla="*/ 24 h 70"/>
                  <a:gd name="T12" fmla="*/ 45 w 70"/>
                  <a:gd name="T13" fmla="*/ 35 h 70"/>
                  <a:gd name="T14" fmla="*/ 35 w 70"/>
                  <a:gd name="T15" fmla="*/ 45 h 70"/>
                  <a:gd name="T16" fmla="*/ 35 w 70"/>
                  <a:gd name="T17" fmla="*/ 70 h 70"/>
                  <a:gd name="T18" fmla="*/ 35 w 70"/>
                  <a:gd name="T19" fmla="*/ 0 h 70"/>
                  <a:gd name="T20" fmla="*/ 0 w 70"/>
                  <a:gd name="T21" fmla="*/ 35 h 70"/>
                  <a:gd name="T22" fmla="*/ 35 w 70"/>
                  <a:gd name="T23" fmla="*/ 70 h 70"/>
                  <a:gd name="T24" fmla="*/ 35 w 70"/>
                  <a:gd name="T25" fmla="*/ 70 h 70"/>
                  <a:gd name="T26" fmla="*/ 35 w 70"/>
                  <a:gd name="T27" fmla="*/ 45 h 70"/>
                  <a:gd name="T28" fmla="*/ 35 w 70"/>
                  <a:gd name="T29" fmla="*/ 45 h 70"/>
                  <a:gd name="T30" fmla="*/ 35 w 70"/>
                  <a:gd name="T31" fmla="*/ 45 h 70"/>
                  <a:gd name="T32" fmla="*/ 25 w 70"/>
                  <a:gd name="T33" fmla="*/ 35 h 70"/>
                  <a:gd name="T34" fmla="*/ 35 w 70"/>
                  <a:gd name="T35" fmla="*/ 24 h 70"/>
                  <a:gd name="T36" fmla="*/ 35 w 70"/>
                  <a:gd name="T37" fmla="*/ 24 h 70"/>
                  <a:gd name="T38" fmla="*/ 35 w 70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cubicBezTo>
                      <a:pt x="39" y="70"/>
                      <a:pt x="43" y="69"/>
                      <a:pt x="46" y="68"/>
                    </a:cubicBezTo>
                    <a:cubicBezTo>
                      <a:pt x="52" y="63"/>
                      <a:pt x="57" y="59"/>
                      <a:pt x="63" y="55"/>
                    </a:cubicBezTo>
                    <a:cubicBezTo>
                      <a:pt x="67" y="49"/>
                      <a:pt x="70" y="42"/>
                      <a:pt x="70" y="35"/>
                    </a:cubicBezTo>
                    <a:cubicBezTo>
                      <a:pt x="70" y="15"/>
                      <a:pt x="54" y="0"/>
                      <a:pt x="35" y="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0" y="24"/>
                      <a:pt x="45" y="29"/>
                      <a:pt x="45" y="35"/>
                    </a:cubicBezTo>
                    <a:cubicBezTo>
                      <a:pt x="45" y="40"/>
                      <a:pt x="40" y="45"/>
                      <a:pt x="35" y="45"/>
                    </a:cubicBezTo>
                    <a:lnTo>
                      <a:pt x="35" y="70"/>
                    </a:lnTo>
                    <a:close/>
                    <a:moveTo>
                      <a:pt x="35" y="0"/>
                    </a:moveTo>
                    <a:cubicBezTo>
                      <a:pt x="15" y="0"/>
                      <a:pt x="0" y="15"/>
                      <a:pt x="0" y="35"/>
                    </a:cubicBezTo>
                    <a:cubicBezTo>
                      <a:pt x="0" y="54"/>
                      <a:pt x="1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29" y="45"/>
                      <a:pt x="25" y="40"/>
                      <a:pt x="25" y="35"/>
                    </a:cubicBezTo>
                    <a:cubicBezTo>
                      <a:pt x="25" y="29"/>
                      <a:pt x="29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Freeform: Shape 92">
                <a:extLst>
                  <a:ext uri="{FF2B5EF4-FFF2-40B4-BE49-F238E27FC236}">
                    <a16:creationId xmlns:a16="http://schemas.microsoft.com/office/drawing/2014/main" id="{64856E2E-9642-C68D-057E-F5AA8C6435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6905" y="1625420"/>
                <a:ext cx="257337" cy="216898"/>
              </a:xfrm>
              <a:custGeom>
                <a:avLst/>
                <a:gdLst>
                  <a:gd name="T0" fmla="*/ 15 w 58"/>
                  <a:gd name="T1" fmla="*/ 49 h 49"/>
                  <a:gd name="T2" fmla="*/ 17 w 58"/>
                  <a:gd name="T3" fmla="*/ 49 h 49"/>
                  <a:gd name="T4" fmla="*/ 21 w 58"/>
                  <a:gd name="T5" fmla="*/ 43 h 49"/>
                  <a:gd name="T6" fmla="*/ 15 w 58"/>
                  <a:gd name="T7" fmla="*/ 43 h 49"/>
                  <a:gd name="T8" fmla="*/ 15 w 58"/>
                  <a:gd name="T9" fmla="*/ 49 h 49"/>
                  <a:gd name="T10" fmla="*/ 15 w 58"/>
                  <a:gd name="T11" fmla="*/ 31 h 49"/>
                  <a:gd name="T12" fmla="*/ 19 w 58"/>
                  <a:gd name="T13" fmla="*/ 25 h 49"/>
                  <a:gd name="T14" fmla="*/ 27 w 58"/>
                  <a:gd name="T15" fmla="*/ 36 h 49"/>
                  <a:gd name="T16" fmla="*/ 35 w 58"/>
                  <a:gd name="T17" fmla="*/ 26 h 49"/>
                  <a:gd name="T18" fmla="*/ 41 w 58"/>
                  <a:gd name="T19" fmla="*/ 16 h 49"/>
                  <a:gd name="T20" fmla="*/ 41 w 58"/>
                  <a:gd name="T21" fmla="*/ 16 h 49"/>
                  <a:gd name="T22" fmla="*/ 42 w 58"/>
                  <a:gd name="T23" fmla="*/ 17 h 49"/>
                  <a:gd name="T24" fmla="*/ 58 w 58"/>
                  <a:gd name="T25" fmla="*/ 0 h 49"/>
                  <a:gd name="T26" fmla="*/ 15 w 58"/>
                  <a:gd name="T27" fmla="*/ 0 h 49"/>
                  <a:gd name="T28" fmla="*/ 15 w 58"/>
                  <a:gd name="T29" fmla="*/ 7 h 49"/>
                  <a:gd name="T30" fmla="*/ 20 w 58"/>
                  <a:gd name="T31" fmla="*/ 12 h 49"/>
                  <a:gd name="T32" fmla="*/ 15 w 58"/>
                  <a:gd name="T33" fmla="*/ 17 h 49"/>
                  <a:gd name="T34" fmla="*/ 15 w 58"/>
                  <a:gd name="T35" fmla="*/ 31 h 49"/>
                  <a:gd name="T36" fmla="*/ 0 w 58"/>
                  <a:gd name="T37" fmla="*/ 49 h 49"/>
                  <a:gd name="T38" fmla="*/ 15 w 58"/>
                  <a:gd name="T39" fmla="*/ 49 h 49"/>
                  <a:gd name="T40" fmla="*/ 15 w 58"/>
                  <a:gd name="T41" fmla="*/ 43 h 49"/>
                  <a:gd name="T42" fmla="*/ 5 w 58"/>
                  <a:gd name="T43" fmla="*/ 43 h 49"/>
                  <a:gd name="T44" fmla="*/ 5 w 58"/>
                  <a:gd name="T45" fmla="*/ 43 h 49"/>
                  <a:gd name="T46" fmla="*/ 15 w 58"/>
                  <a:gd name="T47" fmla="*/ 31 h 49"/>
                  <a:gd name="T48" fmla="*/ 15 w 58"/>
                  <a:gd name="T49" fmla="*/ 17 h 49"/>
                  <a:gd name="T50" fmla="*/ 15 w 58"/>
                  <a:gd name="T51" fmla="*/ 17 h 49"/>
                  <a:gd name="T52" fmla="*/ 9 w 58"/>
                  <a:gd name="T53" fmla="*/ 12 h 49"/>
                  <a:gd name="T54" fmla="*/ 15 w 58"/>
                  <a:gd name="T55" fmla="*/ 7 h 49"/>
                  <a:gd name="T56" fmla="*/ 15 w 58"/>
                  <a:gd name="T57" fmla="*/ 7 h 49"/>
                  <a:gd name="T58" fmla="*/ 15 w 58"/>
                  <a:gd name="T59" fmla="*/ 7 h 49"/>
                  <a:gd name="T60" fmla="*/ 15 w 58"/>
                  <a:gd name="T61" fmla="*/ 0 h 49"/>
                  <a:gd name="T62" fmla="*/ 0 w 58"/>
                  <a:gd name="T63" fmla="*/ 0 h 49"/>
                  <a:gd name="T64" fmla="*/ 0 w 58"/>
                  <a:gd name="T6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9">
                    <a:moveTo>
                      <a:pt x="15" y="49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7"/>
                      <a:pt x="20" y="45"/>
                      <a:pt x="21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5" y="31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2"/>
                      <a:pt x="32" y="29"/>
                      <a:pt x="35" y="2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7" y="11"/>
                      <a:pt x="53" y="6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7"/>
                      <a:pt x="20" y="9"/>
                      <a:pt x="20" y="12"/>
                    </a:cubicBezTo>
                    <a:cubicBezTo>
                      <a:pt x="20" y="15"/>
                      <a:pt x="18" y="17"/>
                      <a:pt x="15" y="17"/>
                    </a:cubicBezTo>
                    <a:lnTo>
                      <a:pt x="15" y="31"/>
                    </a:lnTo>
                    <a:close/>
                    <a:moveTo>
                      <a:pt x="0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7"/>
                      <a:pt x="9" y="15"/>
                      <a:pt x="9" y="12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Freeform: Shape 93">
                <a:extLst>
                  <a:ext uri="{FF2B5EF4-FFF2-40B4-BE49-F238E27FC236}">
                    <a16:creationId xmlns:a16="http://schemas.microsoft.com/office/drawing/2014/main" id="{66E19DFF-7A4F-CF57-3112-2CFC8F6BF5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946722" y="1143832"/>
                <a:ext cx="164205" cy="234054"/>
              </a:xfrm>
              <a:custGeom>
                <a:avLst/>
                <a:gdLst>
                  <a:gd name="T0" fmla="*/ 37 w 37"/>
                  <a:gd name="T1" fmla="*/ 35 h 53"/>
                  <a:gd name="T2" fmla="*/ 37 w 37"/>
                  <a:gd name="T3" fmla="*/ 0 h 53"/>
                  <a:gd name="T4" fmla="*/ 19 w 37"/>
                  <a:gd name="T5" fmla="*/ 0 h 53"/>
                  <a:gd name="T6" fmla="*/ 0 w 37"/>
                  <a:gd name="T7" fmla="*/ 49 h 53"/>
                  <a:gd name="T8" fmla="*/ 10 w 37"/>
                  <a:gd name="T9" fmla="*/ 53 h 53"/>
                  <a:gd name="T10" fmla="*/ 34 w 37"/>
                  <a:gd name="T11" fmla="*/ 43 h 53"/>
                  <a:gd name="T12" fmla="*/ 37 w 37"/>
                  <a:gd name="T13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35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8" y="50"/>
                      <a:pt x="26" y="46"/>
                      <a:pt x="34" y="43"/>
                    </a:cubicBezTo>
                    <a:lnTo>
                      <a:pt x="3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Freeform: Shape 94">
                <a:extLst>
                  <a:ext uri="{FF2B5EF4-FFF2-40B4-BE49-F238E27FC236}">
                    <a16:creationId xmlns:a16="http://schemas.microsoft.com/office/drawing/2014/main" id="{CB756382-D495-16A7-E148-3DBE9D211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30635" cy="84553"/>
              </a:xfrm>
              <a:custGeom>
                <a:avLst/>
                <a:gdLst>
                  <a:gd name="T0" fmla="*/ 0 w 7"/>
                  <a:gd name="T1" fmla="*/ 19 h 19"/>
                  <a:gd name="T2" fmla="*/ 6 w 7"/>
                  <a:gd name="T3" fmla="*/ 0 h 19"/>
                  <a:gd name="T4" fmla="*/ 7 w 7"/>
                  <a:gd name="T5" fmla="*/ 0 h 19"/>
                  <a:gd name="T6" fmla="*/ 0 w 7"/>
                  <a:gd name="T7" fmla="*/ 0 h 19"/>
                  <a:gd name="T8" fmla="*/ 0 w 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cubicBezTo>
                      <a:pt x="6" y="15"/>
                      <a:pt x="6" y="7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Freeform: Shape 95">
                <a:extLst>
                  <a:ext uri="{FF2B5EF4-FFF2-40B4-BE49-F238E27FC236}">
                    <a16:creationId xmlns:a16="http://schemas.microsoft.com/office/drawing/2014/main" id="{EB2ABF7B-41F9-60AD-D067-E1BEA06878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136021" cy="181361"/>
              </a:xfrm>
              <a:custGeom>
                <a:avLst/>
                <a:gdLst>
                  <a:gd name="T0" fmla="*/ 9 w 31"/>
                  <a:gd name="T1" fmla="*/ 0 h 41"/>
                  <a:gd name="T2" fmla="*/ 9 w 31"/>
                  <a:gd name="T3" fmla="*/ 0 h 41"/>
                  <a:gd name="T4" fmla="*/ 0 w 31"/>
                  <a:gd name="T5" fmla="*/ 21 h 41"/>
                  <a:gd name="T6" fmla="*/ 0 w 31"/>
                  <a:gd name="T7" fmla="*/ 35 h 41"/>
                  <a:gd name="T8" fmla="*/ 2 w 31"/>
                  <a:gd name="T9" fmla="*/ 41 h 41"/>
                  <a:gd name="T10" fmla="*/ 31 w 31"/>
                  <a:gd name="T11" fmla="*/ 32 h 41"/>
                  <a:gd name="T12" fmla="*/ 18 w 31"/>
                  <a:gd name="T13" fmla="*/ 0 h 41"/>
                  <a:gd name="T14" fmla="*/ 9 w 31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1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8" y="18"/>
                      <a:pt x="0" y="2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1" y="37"/>
                      <a:pt x="21" y="35"/>
                      <a:pt x="31" y="3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Freeform: Shape 96">
                <a:extLst>
                  <a:ext uri="{FF2B5EF4-FFF2-40B4-BE49-F238E27FC236}">
                    <a16:creationId xmlns:a16="http://schemas.microsoft.com/office/drawing/2014/main" id="{3D640D70-4321-88B8-3D2C-42554F1672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31275" y="1113197"/>
                <a:ext cx="171558" cy="22057"/>
              </a:xfrm>
              <a:custGeom>
                <a:avLst/>
                <a:gdLst>
                  <a:gd name="T0" fmla="*/ 140 w 140"/>
                  <a:gd name="T1" fmla="*/ 0 h 18"/>
                  <a:gd name="T2" fmla="*/ 0 w 140"/>
                  <a:gd name="T3" fmla="*/ 0 h 18"/>
                  <a:gd name="T4" fmla="*/ 0 w 140"/>
                  <a:gd name="T5" fmla="*/ 18 h 18"/>
                  <a:gd name="T6" fmla="*/ 65 w 140"/>
                  <a:gd name="T7" fmla="*/ 18 h 18"/>
                  <a:gd name="T8" fmla="*/ 76 w 140"/>
                  <a:gd name="T9" fmla="*/ 18 h 18"/>
                  <a:gd name="T10" fmla="*/ 140 w 140"/>
                  <a:gd name="T11" fmla="*/ 18 h 18"/>
                  <a:gd name="T12" fmla="*/ 140 w 14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">
                    <a:moveTo>
                      <a:pt x="1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5" y="18"/>
                    </a:lnTo>
                    <a:lnTo>
                      <a:pt x="76" y="18"/>
                    </a:lnTo>
                    <a:lnTo>
                      <a:pt x="140" y="18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Freeform: Shape 97">
                <a:extLst>
                  <a:ext uri="{FF2B5EF4-FFF2-40B4-BE49-F238E27FC236}">
                    <a16:creationId xmlns:a16="http://schemas.microsoft.com/office/drawing/2014/main" id="{53D9726E-115C-577D-398F-93D9D8DD5E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1171" y="3599560"/>
                <a:ext cx="247533" cy="145824"/>
              </a:xfrm>
              <a:custGeom>
                <a:avLst/>
                <a:gdLst>
                  <a:gd name="T0" fmla="*/ 32 w 56"/>
                  <a:gd name="T1" fmla="*/ 0 h 33"/>
                  <a:gd name="T2" fmla="*/ 32 w 56"/>
                  <a:gd name="T3" fmla="*/ 6 h 33"/>
                  <a:gd name="T4" fmla="*/ 0 w 56"/>
                  <a:gd name="T5" fmla="*/ 33 h 33"/>
                  <a:gd name="T6" fmla="*/ 32 w 56"/>
                  <a:gd name="T7" fmla="*/ 27 h 33"/>
                  <a:gd name="T8" fmla="*/ 32 w 56"/>
                  <a:gd name="T9" fmla="*/ 32 h 33"/>
                  <a:gd name="T10" fmla="*/ 56 w 56"/>
                  <a:gd name="T11" fmla="*/ 16 h 33"/>
                  <a:gd name="T12" fmla="*/ 3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32" y="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4" y="6"/>
                      <a:pt x="0" y="33"/>
                      <a:pt x="0" y="33"/>
                    </a:cubicBezTo>
                    <a:cubicBezTo>
                      <a:pt x="0" y="33"/>
                      <a:pt x="9" y="27"/>
                      <a:pt x="32" y="2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Freeform: Shape 98">
                <a:extLst>
                  <a:ext uri="{FF2B5EF4-FFF2-40B4-BE49-F238E27FC236}">
                    <a16:creationId xmlns:a16="http://schemas.microsoft.com/office/drawing/2014/main" id="{A01DF0CF-E7C8-E52F-D868-FB3227D915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3728228"/>
                <a:ext cx="242632" cy="145824"/>
              </a:xfrm>
              <a:custGeom>
                <a:avLst/>
                <a:gdLst>
                  <a:gd name="T0" fmla="*/ 24 w 55"/>
                  <a:gd name="T1" fmla="*/ 33 h 33"/>
                  <a:gd name="T2" fmla="*/ 24 w 55"/>
                  <a:gd name="T3" fmla="*/ 28 h 33"/>
                  <a:gd name="T4" fmla="*/ 55 w 55"/>
                  <a:gd name="T5" fmla="*/ 0 h 33"/>
                  <a:gd name="T6" fmla="*/ 24 w 55"/>
                  <a:gd name="T7" fmla="*/ 7 h 33"/>
                  <a:gd name="T8" fmla="*/ 24 w 55"/>
                  <a:gd name="T9" fmla="*/ 1 h 33"/>
                  <a:gd name="T10" fmla="*/ 0 w 55"/>
                  <a:gd name="T11" fmla="*/ 17 h 33"/>
                  <a:gd name="T12" fmla="*/ 24 w 5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3">
                    <a:moveTo>
                      <a:pt x="24" y="33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52" y="28"/>
                      <a:pt x="55" y="0"/>
                      <a:pt x="55" y="0"/>
                    </a:cubicBezTo>
                    <a:cubicBezTo>
                      <a:pt x="55" y="0"/>
                      <a:pt x="47" y="7"/>
                      <a:pt x="24" y="7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Freeform: Shape 99">
                <a:extLst>
                  <a:ext uri="{FF2B5EF4-FFF2-40B4-BE49-F238E27FC236}">
                    <a16:creationId xmlns:a16="http://schemas.microsoft.com/office/drawing/2014/main" id="{CE923305-3817-4584-2989-C4C34F1E24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1104619"/>
                <a:ext cx="203418" cy="203419"/>
              </a:xfrm>
              <a:custGeom>
                <a:avLst/>
                <a:gdLst>
                  <a:gd name="T0" fmla="*/ 34 w 46"/>
                  <a:gd name="T1" fmla="*/ 43 h 46"/>
                  <a:gd name="T2" fmla="*/ 43 w 46"/>
                  <a:gd name="T3" fmla="*/ 34 h 46"/>
                  <a:gd name="T4" fmla="*/ 45 w 46"/>
                  <a:gd name="T5" fmla="*/ 27 h 46"/>
                  <a:gd name="T6" fmla="*/ 45 w 46"/>
                  <a:gd name="T7" fmla="*/ 18 h 46"/>
                  <a:gd name="T8" fmla="*/ 43 w 46"/>
                  <a:gd name="T9" fmla="*/ 11 h 46"/>
                  <a:gd name="T10" fmla="*/ 34 w 46"/>
                  <a:gd name="T11" fmla="*/ 3 h 46"/>
                  <a:gd name="T12" fmla="*/ 31 w 46"/>
                  <a:gd name="T13" fmla="*/ 1 h 46"/>
                  <a:gd name="T14" fmla="*/ 24 w 46"/>
                  <a:gd name="T15" fmla="*/ 0 h 46"/>
                  <a:gd name="T16" fmla="*/ 25 w 46"/>
                  <a:gd name="T17" fmla="*/ 2 h 46"/>
                  <a:gd name="T18" fmla="*/ 28 w 46"/>
                  <a:gd name="T19" fmla="*/ 2 h 46"/>
                  <a:gd name="T20" fmla="*/ 31 w 46"/>
                  <a:gd name="T21" fmla="*/ 3 h 46"/>
                  <a:gd name="T22" fmla="*/ 30 w 46"/>
                  <a:gd name="T23" fmla="*/ 3 h 46"/>
                  <a:gd name="T24" fmla="*/ 26 w 46"/>
                  <a:gd name="T25" fmla="*/ 5 h 46"/>
                  <a:gd name="T26" fmla="*/ 27 w 46"/>
                  <a:gd name="T27" fmla="*/ 7 h 46"/>
                  <a:gd name="T28" fmla="*/ 29 w 46"/>
                  <a:gd name="T29" fmla="*/ 8 h 46"/>
                  <a:gd name="T30" fmla="*/ 32 w 46"/>
                  <a:gd name="T31" fmla="*/ 4 h 46"/>
                  <a:gd name="T32" fmla="*/ 35 w 46"/>
                  <a:gd name="T33" fmla="*/ 5 h 46"/>
                  <a:gd name="T34" fmla="*/ 37 w 46"/>
                  <a:gd name="T35" fmla="*/ 6 h 46"/>
                  <a:gd name="T36" fmla="*/ 38 w 46"/>
                  <a:gd name="T37" fmla="*/ 9 h 46"/>
                  <a:gd name="T38" fmla="*/ 37 w 46"/>
                  <a:gd name="T39" fmla="*/ 11 h 46"/>
                  <a:gd name="T40" fmla="*/ 36 w 46"/>
                  <a:gd name="T41" fmla="*/ 9 h 46"/>
                  <a:gd name="T42" fmla="*/ 33 w 46"/>
                  <a:gd name="T43" fmla="*/ 10 h 46"/>
                  <a:gd name="T44" fmla="*/ 35 w 46"/>
                  <a:gd name="T45" fmla="*/ 11 h 46"/>
                  <a:gd name="T46" fmla="*/ 30 w 46"/>
                  <a:gd name="T47" fmla="*/ 13 h 46"/>
                  <a:gd name="T48" fmla="*/ 28 w 46"/>
                  <a:gd name="T49" fmla="*/ 15 h 46"/>
                  <a:gd name="T50" fmla="*/ 25 w 46"/>
                  <a:gd name="T51" fmla="*/ 17 h 46"/>
                  <a:gd name="T52" fmla="*/ 26 w 46"/>
                  <a:gd name="T53" fmla="*/ 27 h 46"/>
                  <a:gd name="T54" fmla="*/ 29 w 46"/>
                  <a:gd name="T55" fmla="*/ 28 h 46"/>
                  <a:gd name="T56" fmla="*/ 31 w 46"/>
                  <a:gd name="T57" fmla="*/ 28 h 46"/>
                  <a:gd name="T58" fmla="*/ 36 w 46"/>
                  <a:gd name="T59" fmla="*/ 31 h 46"/>
                  <a:gd name="T60" fmla="*/ 38 w 46"/>
                  <a:gd name="T61" fmla="*/ 33 h 46"/>
                  <a:gd name="T62" fmla="*/ 41 w 46"/>
                  <a:gd name="T63" fmla="*/ 34 h 46"/>
                  <a:gd name="T64" fmla="*/ 26 w 46"/>
                  <a:gd name="T65" fmla="*/ 40 h 46"/>
                  <a:gd name="T66" fmla="*/ 0 w 46"/>
                  <a:gd name="T67" fmla="*/ 19 h 46"/>
                  <a:gd name="T68" fmla="*/ 0 w 46"/>
                  <a:gd name="T69" fmla="*/ 28 h 46"/>
                  <a:gd name="T70" fmla="*/ 4 w 46"/>
                  <a:gd name="T71" fmla="*/ 37 h 46"/>
                  <a:gd name="T72" fmla="*/ 14 w 46"/>
                  <a:gd name="T73" fmla="*/ 44 h 46"/>
                  <a:gd name="T74" fmla="*/ 23 w 46"/>
                  <a:gd name="T75" fmla="*/ 36 h 46"/>
                  <a:gd name="T76" fmla="*/ 22 w 46"/>
                  <a:gd name="T77" fmla="*/ 33 h 46"/>
                  <a:gd name="T78" fmla="*/ 23 w 46"/>
                  <a:gd name="T79" fmla="*/ 29 h 46"/>
                  <a:gd name="T80" fmla="*/ 21 w 46"/>
                  <a:gd name="T81" fmla="*/ 28 h 46"/>
                  <a:gd name="T82" fmla="*/ 18 w 46"/>
                  <a:gd name="T83" fmla="*/ 26 h 46"/>
                  <a:gd name="T84" fmla="*/ 13 w 46"/>
                  <a:gd name="T85" fmla="*/ 24 h 46"/>
                  <a:gd name="T86" fmla="*/ 11 w 46"/>
                  <a:gd name="T87" fmla="*/ 20 h 46"/>
                  <a:gd name="T88" fmla="*/ 10 w 46"/>
                  <a:gd name="T89" fmla="*/ 20 h 46"/>
                  <a:gd name="T90" fmla="*/ 9 w 46"/>
                  <a:gd name="T91" fmla="*/ 21 h 46"/>
                  <a:gd name="T92" fmla="*/ 8 w 46"/>
                  <a:gd name="T93" fmla="*/ 17 h 46"/>
                  <a:gd name="T94" fmla="*/ 8 w 46"/>
                  <a:gd name="T95" fmla="*/ 13 h 46"/>
                  <a:gd name="T96" fmla="*/ 10 w 46"/>
                  <a:gd name="T97" fmla="*/ 9 h 46"/>
                  <a:gd name="T98" fmla="*/ 9 w 46"/>
                  <a:gd name="T99" fmla="*/ 6 h 46"/>
                  <a:gd name="T100" fmla="*/ 20 w 46"/>
                  <a:gd name="T101" fmla="*/ 1 h 46"/>
                  <a:gd name="T102" fmla="*/ 24 w 46"/>
                  <a:gd name="T103" fmla="*/ 0 h 46"/>
                  <a:gd name="T104" fmla="*/ 14 w 46"/>
                  <a:gd name="T105" fmla="*/ 1 h 46"/>
                  <a:gd name="T106" fmla="*/ 6 w 46"/>
                  <a:gd name="T107" fmla="*/ 6 h 46"/>
                  <a:gd name="T108" fmla="*/ 1 w 46"/>
                  <a:gd name="T109" fmla="*/ 14 h 46"/>
                  <a:gd name="T110" fmla="*/ 24 w 46"/>
                  <a:gd name="T111" fmla="*/ 29 h 46"/>
                  <a:gd name="T112" fmla="*/ 21 w 46"/>
                  <a:gd name="T113" fmla="*/ 25 h 46"/>
                  <a:gd name="T114" fmla="*/ 20 w 46"/>
                  <a:gd name="T115" fmla="*/ 23 h 46"/>
                  <a:gd name="T116" fmla="*/ 16 w 46"/>
                  <a:gd name="T117" fmla="*/ 24 h 46"/>
                  <a:gd name="T118" fmla="*/ 18 w 46"/>
                  <a:gd name="T119" fmla="*/ 19 h 46"/>
                  <a:gd name="T120" fmla="*/ 22 w 46"/>
                  <a:gd name="T121" fmla="*/ 19 h 46"/>
                  <a:gd name="T122" fmla="*/ 24 w 46"/>
                  <a:gd name="T12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cubicBezTo>
                      <a:pt x="25" y="46"/>
                      <a:pt x="27" y="45"/>
                      <a:pt x="28" y="45"/>
                    </a:cubicBezTo>
                    <a:cubicBezTo>
                      <a:pt x="29" y="45"/>
                      <a:pt x="29" y="45"/>
                      <a:pt x="30" y="45"/>
                    </a:cubicBezTo>
                    <a:cubicBezTo>
                      <a:pt x="30" y="44"/>
                      <a:pt x="31" y="44"/>
                      <a:pt x="31" y="44"/>
                    </a:cubicBezTo>
                    <a:cubicBezTo>
                      <a:pt x="32" y="44"/>
                      <a:pt x="32" y="44"/>
                      <a:pt x="33" y="43"/>
                    </a:cubicBezTo>
                    <a:cubicBezTo>
                      <a:pt x="33" y="43"/>
                      <a:pt x="34" y="43"/>
                      <a:pt x="34" y="43"/>
                    </a:cubicBezTo>
                    <a:cubicBezTo>
                      <a:pt x="36" y="42"/>
                      <a:pt x="37" y="41"/>
                      <a:pt x="38" y="40"/>
                    </a:cubicBezTo>
                    <a:cubicBezTo>
                      <a:pt x="38" y="40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40" y="38"/>
                    </a:cubicBezTo>
                    <a:cubicBezTo>
                      <a:pt x="40" y="38"/>
                      <a:pt x="40" y="37"/>
                      <a:pt x="41" y="37"/>
                    </a:cubicBezTo>
                    <a:cubicBezTo>
                      <a:pt x="41" y="36"/>
                      <a:pt x="42" y="36"/>
                      <a:pt x="42" y="35"/>
                    </a:cubicBezTo>
                    <a:cubicBezTo>
                      <a:pt x="42" y="35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0"/>
                      <a:pt x="45" y="29"/>
                      <a:pt x="45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5" y="26"/>
                      <a:pt x="46" y="25"/>
                      <a:pt x="46" y="25"/>
                    </a:cubicBezTo>
                    <a:cubicBezTo>
                      <a:pt x="46" y="24"/>
                      <a:pt x="46" y="23"/>
                      <a:pt x="46" y="23"/>
                    </a:cubicBezTo>
                    <a:cubicBezTo>
                      <a:pt x="46" y="22"/>
                      <a:pt x="46" y="21"/>
                      <a:pt x="46" y="20"/>
                    </a:cubicBezTo>
                    <a:cubicBezTo>
                      <a:pt x="46" y="20"/>
                      <a:pt x="46" y="20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6"/>
                      <a:pt x="45" y="15"/>
                      <a:pt x="44" y="15"/>
                    </a:cubicBezTo>
                    <a:cubicBezTo>
                      <a:pt x="44" y="15"/>
                      <a:pt x="44" y="14"/>
                      <a:pt x="44" y="14"/>
                    </a:cubicBezTo>
                    <a:cubicBezTo>
                      <a:pt x="44" y="14"/>
                      <a:pt x="44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2" y="10"/>
                      <a:pt x="41" y="9"/>
                      <a:pt x="41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39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5"/>
                      <a:pt x="37" y="5"/>
                      <a:pt x="36" y="4"/>
                    </a:cubicBezTo>
                    <a:cubicBezTo>
                      <a:pt x="36" y="4"/>
                      <a:pt x="35" y="3"/>
                      <a:pt x="34" y="3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6" y="6"/>
                      <a:pt x="26" y="6"/>
                    </a:cubicBezTo>
                    <a:cubicBezTo>
                      <a:pt x="26" y="6"/>
                      <a:pt x="26" y="7"/>
                      <a:pt x="27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6"/>
                      <a:pt x="36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5" y="9"/>
                      <a:pt x="34" y="10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5" y="11"/>
                      <a:pt x="35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2" y="13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0" y="12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8"/>
                      <a:pt x="24" y="1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7" y="28"/>
                      <a:pt x="27" y="27"/>
                      <a:pt x="27" y="27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9"/>
                      <a:pt x="33" y="43"/>
                      <a:pt x="28" y="44"/>
                    </a:cubicBezTo>
                    <a:cubicBezTo>
                      <a:pt x="28" y="44"/>
                      <a:pt x="28" y="44"/>
                      <a:pt x="28" y="43"/>
                    </a:cubicBezTo>
                    <a:cubicBezTo>
                      <a:pt x="28" y="43"/>
                      <a:pt x="28" y="42"/>
                      <a:pt x="28" y="42"/>
                    </a:cubicBezTo>
                    <a:cubicBezTo>
                      <a:pt x="28" y="42"/>
                      <a:pt x="27" y="41"/>
                      <a:pt x="27" y="41"/>
                    </a:cubicBezTo>
                    <a:cubicBezTo>
                      <a:pt x="27" y="41"/>
                      <a:pt x="27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0"/>
                      <a:pt x="25" y="39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lnTo>
                      <a:pt x="24" y="46"/>
                    </a:lnTo>
                    <a:close/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5" y="37"/>
                      <a:pt x="5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8" y="41"/>
                      <a:pt x="10" y="42"/>
                      <a:pt x="11" y="43"/>
                    </a:cubicBezTo>
                    <a:cubicBezTo>
                      <a:pt x="11" y="43"/>
                      <a:pt x="12" y="43"/>
                      <a:pt x="12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8" y="45"/>
                      <a:pt x="20" y="46"/>
                      <a:pt x="23" y="46"/>
                    </a:cubicBezTo>
                    <a:cubicBezTo>
                      <a:pt x="23" y="46"/>
                      <a:pt x="24" y="46"/>
                      <a:pt x="24" y="46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7"/>
                      <a:pt x="23" y="37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20" y="27"/>
                      <a:pt x="20" y="27"/>
                      <a:pt x="19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2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0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3"/>
                      <a:pt x="15" y="2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0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lose/>
                    <a:moveTo>
                      <a:pt x="24" y="18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8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Freeform: Shape 100">
                <a:extLst>
                  <a:ext uri="{FF2B5EF4-FFF2-40B4-BE49-F238E27FC236}">
                    <a16:creationId xmlns:a16="http://schemas.microsoft.com/office/drawing/2014/main" id="{2C73A2A3-B8A9-2F24-55F2-53A33E0FD8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52654" y="1776145"/>
                <a:ext cx="113963" cy="185037"/>
              </a:xfrm>
              <a:custGeom>
                <a:avLst/>
                <a:gdLst>
                  <a:gd name="T0" fmla="*/ 0 w 26"/>
                  <a:gd name="T1" fmla="*/ 29 h 42"/>
                  <a:gd name="T2" fmla="*/ 0 w 26"/>
                  <a:gd name="T3" fmla="*/ 35 h 42"/>
                  <a:gd name="T4" fmla="*/ 8 w 26"/>
                  <a:gd name="T5" fmla="*/ 42 h 42"/>
                  <a:gd name="T6" fmla="*/ 18 w 26"/>
                  <a:gd name="T7" fmla="*/ 42 h 42"/>
                  <a:gd name="T8" fmla="*/ 26 w 26"/>
                  <a:gd name="T9" fmla="*/ 35 h 42"/>
                  <a:gd name="T10" fmla="*/ 26 w 26"/>
                  <a:gd name="T11" fmla="*/ 29 h 42"/>
                  <a:gd name="T12" fmla="*/ 17 w 26"/>
                  <a:gd name="T13" fmla="*/ 29 h 42"/>
                  <a:gd name="T14" fmla="*/ 17 w 26"/>
                  <a:gd name="T15" fmla="*/ 24 h 42"/>
                  <a:gd name="T16" fmla="*/ 26 w 26"/>
                  <a:gd name="T17" fmla="*/ 24 h 42"/>
                  <a:gd name="T18" fmla="*/ 26 w 26"/>
                  <a:gd name="T19" fmla="*/ 16 h 42"/>
                  <a:gd name="T20" fmla="*/ 17 w 26"/>
                  <a:gd name="T21" fmla="*/ 16 h 42"/>
                  <a:gd name="T22" fmla="*/ 17 w 26"/>
                  <a:gd name="T23" fmla="*/ 10 h 42"/>
                  <a:gd name="T24" fmla="*/ 26 w 26"/>
                  <a:gd name="T25" fmla="*/ 10 h 42"/>
                  <a:gd name="T26" fmla="*/ 26 w 26"/>
                  <a:gd name="T27" fmla="*/ 7 h 42"/>
                  <a:gd name="T28" fmla="*/ 18 w 26"/>
                  <a:gd name="T29" fmla="*/ 0 h 42"/>
                  <a:gd name="T30" fmla="*/ 8 w 26"/>
                  <a:gd name="T31" fmla="*/ 0 h 42"/>
                  <a:gd name="T32" fmla="*/ 0 w 26"/>
                  <a:gd name="T33" fmla="*/ 7 h 42"/>
                  <a:gd name="T34" fmla="*/ 0 w 26"/>
                  <a:gd name="T35" fmla="*/ 10 h 42"/>
                  <a:gd name="T36" fmla="*/ 9 w 26"/>
                  <a:gd name="T37" fmla="*/ 10 h 42"/>
                  <a:gd name="T38" fmla="*/ 9 w 26"/>
                  <a:gd name="T39" fmla="*/ 16 h 42"/>
                  <a:gd name="T40" fmla="*/ 0 w 26"/>
                  <a:gd name="T41" fmla="*/ 16 h 42"/>
                  <a:gd name="T42" fmla="*/ 0 w 26"/>
                  <a:gd name="T43" fmla="*/ 24 h 42"/>
                  <a:gd name="T44" fmla="*/ 9 w 26"/>
                  <a:gd name="T45" fmla="*/ 24 h 42"/>
                  <a:gd name="T46" fmla="*/ 9 w 26"/>
                  <a:gd name="T47" fmla="*/ 29 h 42"/>
                  <a:gd name="T48" fmla="*/ 0 w 26"/>
                  <a:gd name="T4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"/>
                      <a:pt x="4" y="42"/>
                      <a:pt x="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2" y="42"/>
                      <a:pt x="26" y="39"/>
                      <a:pt x="26" y="35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Freeform: Shape 101">
                <a:extLst>
                  <a:ext uri="{FF2B5EF4-FFF2-40B4-BE49-F238E27FC236}">
                    <a16:creationId xmlns:a16="http://schemas.microsoft.com/office/drawing/2014/main" id="{AA05ECEC-59F8-B7C2-04D4-598E388065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0794" y="1944027"/>
                <a:ext cx="177685" cy="113963"/>
              </a:xfrm>
              <a:custGeom>
                <a:avLst/>
                <a:gdLst>
                  <a:gd name="T0" fmla="*/ 0 w 40"/>
                  <a:gd name="T1" fmla="*/ 1 h 26"/>
                  <a:gd name="T2" fmla="*/ 13 w 40"/>
                  <a:gd name="T3" fmla="*/ 12 h 26"/>
                  <a:gd name="T4" fmla="*/ 17 w 40"/>
                  <a:gd name="T5" fmla="*/ 12 h 26"/>
                  <a:gd name="T6" fmla="*/ 17 w 40"/>
                  <a:gd name="T7" fmla="*/ 20 h 26"/>
                  <a:gd name="T8" fmla="*/ 12 w 40"/>
                  <a:gd name="T9" fmla="*/ 20 h 26"/>
                  <a:gd name="T10" fmla="*/ 12 w 40"/>
                  <a:gd name="T11" fmla="*/ 26 h 26"/>
                  <a:gd name="T12" fmla="*/ 28 w 40"/>
                  <a:gd name="T13" fmla="*/ 26 h 26"/>
                  <a:gd name="T14" fmla="*/ 28 w 40"/>
                  <a:gd name="T15" fmla="*/ 20 h 26"/>
                  <a:gd name="T16" fmla="*/ 23 w 40"/>
                  <a:gd name="T17" fmla="*/ 20 h 26"/>
                  <a:gd name="T18" fmla="*/ 23 w 40"/>
                  <a:gd name="T19" fmla="*/ 12 h 26"/>
                  <a:gd name="T20" fmla="*/ 27 w 40"/>
                  <a:gd name="T21" fmla="*/ 12 h 26"/>
                  <a:gd name="T22" fmla="*/ 40 w 40"/>
                  <a:gd name="T23" fmla="*/ 1 h 26"/>
                  <a:gd name="T24" fmla="*/ 35 w 40"/>
                  <a:gd name="T25" fmla="*/ 0 h 26"/>
                  <a:gd name="T26" fmla="*/ 27 w 40"/>
                  <a:gd name="T27" fmla="*/ 7 h 26"/>
                  <a:gd name="T28" fmla="*/ 13 w 40"/>
                  <a:gd name="T29" fmla="*/ 7 h 26"/>
                  <a:gd name="T30" fmla="*/ 5 w 40"/>
                  <a:gd name="T31" fmla="*/ 0 h 26"/>
                  <a:gd name="T32" fmla="*/ 0 w 40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6">
                    <a:moveTo>
                      <a:pt x="0" y="1"/>
                    </a:moveTo>
                    <a:cubicBezTo>
                      <a:pt x="1" y="7"/>
                      <a:pt x="7" y="12"/>
                      <a:pt x="13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3" y="12"/>
                      <a:pt x="39" y="6"/>
                      <a:pt x="40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3"/>
                      <a:pt x="31" y="7"/>
                      <a:pt x="27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7"/>
                      <a:pt x="6" y="4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Freeform: Shape 102">
                <a:extLst>
                  <a:ext uri="{FF2B5EF4-FFF2-40B4-BE49-F238E27FC236}">
                    <a16:creationId xmlns:a16="http://schemas.microsoft.com/office/drawing/2014/main" id="{CB85129E-FDE3-2E04-FA95-476B889740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49236" y="2720939"/>
                <a:ext cx="159304" cy="251210"/>
              </a:xfrm>
              <a:custGeom>
                <a:avLst/>
                <a:gdLst>
                  <a:gd name="T0" fmla="*/ 130 w 130"/>
                  <a:gd name="T1" fmla="*/ 205 h 205"/>
                  <a:gd name="T2" fmla="*/ 115 w 130"/>
                  <a:gd name="T3" fmla="*/ 4 h 205"/>
                  <a:gd name="T4" fmla="*/ 101 w 130"/>
                  <a:gd name="T5" fmla="*/ 0 h 205"/>
                  <a:gd name="T6" fmla="*/ 115 w 130"/>
                  <a:gd name="T7" fmla="*/ 14 h 205"/>
                  <a:gd name="T8" fmla="*/ 115 w 130"/>
                  <a:gd name="T9" fmla="*/ 133 h 205"/>
                  <a:gd name="T10" fmla="*/ 101 w 130"/>
                  <a:gd name="T11" fmla="*/ 148 h 205"/>
                  <a:gd name="T12" fmla="*/ 115 w 130"/>
                  <a:gd name="T13" fmla="*/ 162 h 205"/>
                  <a:gd name="T14" fmla="*/ 101 w 130"/>
                  <a:gd name="T15" fmla="*/ 162 h 205"/>
                  <a:gd name="T16" fmla="*/ 115 w 130"/>
                  <a:gd name="T17" fmla="*/ 173 h 205"/>
                  <a:gd name="T18" fmla="*/ 115 w 130"/>
                  <a:gd name="T19" fmla="*/ 191 h 205"/>
                  <a:gd name="T20" fmla="*/ 101 w 130"/>
                  <a:gd name="T21" fmla="*/ 205 h 205"/>
                  <a:gd name="T22" fmla="*/ 90 w 130"/>
                  <a:gd name="T23" fmla="*/ 4 h 205"/>
                  <a:gd name="T24" fmla="*/ 65 w 130"/>
                  <a:gd name="T25" fmla="*/ 14 h 205"/>
                  <a:gd name="T26" fmla="*/ 101 w 130"/>
                  <a:gd name="T27" fmla="*/ 0 h 205"/>
                  <a:gd name="T28" fmla="*/ 90 w 130"/>
                  <a:gd name="T29" fmla="*/ 0 h 205"/>
                  <a:gd name="T30" fmla="*/ 101 w 130"/>
                  <a:gd name="T31" fmla="*/ 205 h 205"/>
                  <a:gd name="T32" fmla="*/ 90 w 130"/>
                  <a:gd name="T33" fmla="*/ 191 h 205"/>
                  <a:gd name="T34" fmla="*/ 101 w 130"/>
                  <a:gd name="T35" fmla="*/ 173 h 205"/>
                  <a:gd name="T36" fmla="*/ 90 w 130"/>
                  <a:gd name="T37" fmla="*/ 162 h 205"/>
                  <a:gd name="T38" fmla="*/ 101 w 130"/>
                  <a:gd name="T39" fmla="*/ 148 h 205"/>
                  <a:gd name="T40" fmla="*/ 65 w 130"/>
                  <a:gd name="T41" fmla="*/ 133 h 205"/>
                  <a:gd name="T42" fmla="*/ 76 w 130"/>
                  <a:gd name="T43" fmla="*/ 148 h 205"/>
                  <a:gd name="T44" fmla="*/ 76 w 130"/>
                  <a:gd name="T45" fmla="*/ 162 h 205"/>
                  <a:gd name="T46" fmla="*/ 65 w 130"/>
                  <a:gd name="T47" fmla="*/ 173 h 205"/>
                  <a:gd name="T48" fmla="*/ 76 w 130"/>
                  <a:gd name="T49" fmla="*/ 191 h 205"/>
                  <a:gd name="T50" fmla="*/ 65 w 130"/>
                  <a:gd name="T51" fmla="*/ 191 h 205"/>
                  <a:gd name="T52" fmla="*/ 65 w 130"/>
                  <a:gd name="T53" fmla="*/ 4 h 205"/>
                  <a:gd name="T54" fmla="*/ 25 w 130"/>
                  <a:gd name="T55" fmla="*/ 14 h 205"/>
                  <a:gd name="T56" fmla="*/ 65 w 130"/>
                  <a:gd name="T57" fmla="*/ 4 h 205"/>
                  <a:gd name="T58" fmla="*/ 25 w 130"/>
                  <a:gd name="T59" fmla="*/ 205 h 205"/>
                  <a:gd name="T60" fmla="*/ 65 w 130"/>
                  <a:gd name="T61" fmla="*/ 191 h 205"/>
                  <a:gd name="T62" fmla="*/ 50 w 130"/>
                  <a:gd name="T63" fmla="*/ 173 h 205"/>
                  <a:gd name="T64" fmla="*/ 65 w 130"/>
                  <a:gd name="T65" fmla="*/ 162 h 205"/>
                  <a:gd name="T66" fmla="*/ 50 w 130"/>
                  <a:gd name="T67" fmla="*/ 148 h 205"/>
                  <a:gd name="T68" fmla="*/ 65 w 130"/>
                  <a:gd name="T69" fmla="*/ 133 h 205"/>
                  <a:gd name="T70" fmla="*/ 25 w 130"/>
                  <a:gd name="T71" fmla="*/ 148 h 205"/>
                  <a:gd name="T72" fmla="*/ 40 w 130"/>
                  <a:gd name="T73" fmla="*/ 162 h 205"/>
                  <a:gd name="T74" fmla="*/ 25 w 130"/>
                  <a:gd name="T75" fmla="*/ 162 h 205"/>
                  <a:gd name="T76" fmla="*/ 40 w 130"/>
                  <a:gd name="T77" fmla="*/ 173 h 205"/>
                  <a:gd name="T78" fmla="*/ 40 w 130"/>
                  <a:gd name="T79" fmla="*/ 191 h 205"/>
                  <a:gd name="T80" fmla="*/ 25 w 130"/>
                  <a:gd name="T81" fmla="*/ 205 h 205"/>
                  <a:gd name="T82" fmla="*/ 0 w 130"/>
                  <a:gd name="T83" fmla="*/ 4 h 205"/>
                  <a:gd name="T84" fmla="*/ 25 w 130"/>
                  <a:gd name="T85" fmla="*/ 205 h 205"/>
                  <a:gd name="T86" fmla="*/ 14 w 130"/>
                  <a:gd name="T87" fmla="*/ 191 h 205"/>
                  <a:gd name="T88" fmla="*/ 25 w 130"/>
                  <a:gd name="T89" fmla="*/ 173 h 205"/>
                  <a:gd name="T90" fmla="*/ 14 w 130"/>
                  <a:gd name="T91" fmla="*/ 162 h 205"/>
                  <a:gd name="T92" fmla="*/ 25 w 130"/>
                  <a:gd name="T93" fmla="*/ 148 h 205"/>
                  <a:gd name="T94" fmla="*/ 14 w 130"/>
                  <a:gd name="T95" fmla="*/ 133 h 205"/>
                  <a:gd name="T96" fmla="*/ 25 w 130"/>
                  <a:gd name="T97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" h="205">
                    <a:moveTo>
                      <a:pt x="101" y="205"/>
                    </a:moveTo>
                    <a:lnTo>
                      <a:pt x="130" y="205"/>
                    </a:lnTo>
                    <a:lnTo>
                      <a:pt x="130" y="4"/>
                    </a:lnTo>
                    <a:lnTo>
                      <a:pt x="115" y="4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101" y="14"/>
                    </a:lnTo>
                    <a:lnTo>
                      <a:pt x="115" y="14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01" y="133"/>
                    </a:lnTo>
                    <a:lnTo>
                      <a:pt x="101" y="148"/>
                    </a:lnTo>
                    <a:lnTo>
                      <a:pt x="115" y="148"/>
                    </a:lnTo>
                    <a:lnTo>
                      <a:pt x="115" y="162"/>
                    </a:lnTo>
                    <a:lnTo>
                      <a:pt x="115" y="162"/>
                    </a:lnTo>
                    <a:lnTo>
                      <a:pt x="101" y="162"/>
                    </a:lnTo>
                    <a:lnTo>
                      <a:pt x="101" y="173"/>
                    </a:lnTo>
                    <a:lnTo>
                      <a:pt x="115" y="173"/>
                    </a:lnTo>
                    <a:lnTo>
                      <a:pt x="115" y="191"/>
                    </a:lnTo>
                    <a:lnTo>
                      <a:pt x="115" y="191"/>
                    </a:lnTo>
                    <a:lnTo>
                      <a:pt x="101" y="191"/>
                    </a:lnTo>
                    <a:lnTo>
                      <a:pt x="101" y="205"/>
                    </a:lnTo>
                    <a:close/>
                    <a:moveTo>
                      <a:pt x="90" y="0"/>
                    </a:moveTo>
                    <a:lnTo>
                      <a:pt x="90" y="4"/>
                    </a:lnTo>
                    <a:lnTo>
                      <a:pt x="65" y="4"/>
                    </a:lnTo>
                    <a:lnTo>
                      <a:pt x="65" y="14"/>
                    </a:lnTo>
                    <a:lnTo>
                      <a:pt x="101" y="14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  <a:moveTo>
                      <a:pt x="65" y="205"/>
                    </a:moveTo>
                    <a:lnTo>
                      <a:pt x="101" y="205"/>
                    </a:lnTo>
                    <a:lnTo>
                      <a:pt x="101" y="191"/>
                    </a:lnTo>
                    <a:lnTo>
                      <a:pt x="90" y="191"/>
                    </a:lnTo>
                    <a:lnTo>
                      <a:pt x="90" y="173"/>
                    </a:lnTo>
                    <a:lnTo>
                      <a:pt x="101" y="173"/>
                    </a:lnTo>
                    <a:lnTo>
                      <a:pt x="101" y="162"/>
                    </a:lnTo>
                    <a:lnTo>
                      <a:pt x="90" y="162"/>
                    </a:lnTo>
                    <a:lnTo>
                      <a:pt x="90" y="148"/>
                    </a:lnTo>
                    <a:lnTo>
                      <a:pt x="101" y="148"/>
                    </a:lnTo>
                    <a:lnTo>
                      <a:pt x="101" y="133"/>
                    </a:lnTo>
                    <a:lnTo>
                      <a:pt x="65" y="133"/>
                    </a:lnTo>
                    <a:lnTo>
                      <a:pt x="65" y="148"/>
                    </a:lnTo>
                    <a:lnTo>
                      <a:pt x="76" y="148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65" y="162"/>
                    </a:lnTo>
                    <a:lnTo>
                      <a:pt x="65" y="173"/>
                    </a:lnTo>
                    <a:lnTo>
                      <a:pt x="76" y="173"/>
                    </a:lnTo>
                    <a:lnTo>
                      <a:pt x="76" y="191"/>
                    </a:lnTo>
                    <a:lnTo>
                      <a:pt x="76" y="191"/>
                    </a:lnTo>
                    <a:lnTo>
                      <a:pt x="65" y="191"/>
                    </a:lnTo>
                    <a:lnTo>
                      <a:pt x="65" y="205"/>
                    </a:lnTo>
                    <a:close/>
                    <a:moveTo>
                      <a:pt x="65" y="4"/>
                    </a:moveTo>
                    <a:lnTo>
                      <a:pt x="25" y="4"/>
                    </a:lnTo>
                    <a:lnTo>
                      <a:pt x="25" y="14"/>
                    </a:lnTo>
                    <a:lnTo>
                      <a:pt x="65" y="14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  <a:moveTo>
                      <a:pt x="25" y="205"/>
                    </a:moveTo>
                    <a:lnTo>
                      <a:pt x="65" y="205"/>
                    </a:lnTo>
                    <a:lnTo>
                      <a:pt x="65" y="191"/>
                    </a:lnTo>
                    <a:lnTo>
                      <a:pt x="50" y="191"/>
                    </a:lnTo>
                    <a:lnTo>
                      <a:pt x="50" y="173"/>
                    </a:lnTo>
                    <a:lnTo>
                      <a:pt x="65" y="173"/>
                    </a:lnTo>
                    <a:lnTo>
                      <a:pt x="65" y="162"/>
                    </a:lnTo>
                    <a:lnTo>
                      <a:pt x="50" y="162"/>
                    </a:lnTo>
                    <a:lnTo>
                      <a:pt x="50" y="148"/>
                    </a:lnTo>
                    <a:lnTo>
                      <a:pt x="65" y="148"/>
                    </a:lnTo>
                    <a:lnTo>
                      <a:pt x="65" y="133"/>
                    </a:lnTo>
                    <a:lnTo>
                      <a:pt x="25" y="133"/>
                    </a:lnTo>
                    <a:lnTo>
                      <a:pt x="25" y="148"/>
                    </a:lnTo>
                    <a:lnTo>
                      <a:pt x="40" y="148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25" y="162"/>
                    </a:lnTo>
                    <a:lnTo>
                      <a:pt x="25" y="173"/>
                    </a:lnTo>
                    <a:lnTo>
                      <a:pt x="40" y="17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25" y="191"/>
                    </a:lnTo>
                    <a:lnTo>
                      <a:pt x="25" y="205"/>
                    </a:lnTo>
                    <a:close/>
                    <a:moveTo>
                      <a:pt x="25" y="4"/>
                    </a:moveTo>
                    <a:lnTo>
                      <a:pt x="0" y="4"/>
                    </a:lnTo>
                    <a:lnTo>
                      <a:pt x="0" y="205"/>
                    </a:lnTo>
                    <a:lnTo>
                      <a:pt x="25" y="205"/>
                    </a:lnTo>
                    <a:lnTo>
                      <a:pt x="25" y="191"/>
                    </a:lnTo>
                    <a:lnTo>
                      <a:pt x="14" y="191"/>
                    </a:lnTo>
                    <a:lnTo>
                      <a:pt x="14" y="173"/>
                    </a:lnTo>
                    <a:lnTo>
                      <a:pt x="25" y="173"/>
                    </a:lnTo>
                    <a:lnTo>
                      <a:pt x="25" y="162"/>
                    </a:lnTo>
                    <a:lnTo>
                      <a:pt x="14" y="162"/>
                    </a:lnTo>
                    <a:lnTo>
                      <a:pt x="14" y="148"/>
                    </a:lnTo>
                    <a:lnTo>
                      <a:pt x="25" y="148"/>
                    </a:lnTo>
                    <a:lnTo>
                      <a:pt x="25" y="133"/>
                    </a:lnTo>
                    <a:lnTo>
                      <a:pt x="14" y="133"/>
                    </a:lnTo>
                    <a:lnTo>
                      <a:pt x="14" y="14"/>
                    </a:lnTo>
                    <a:lnTo>
                      <a:pt x="25" y="1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Freeform: Shape 103">
                <a:extLst>
                  <a:ext uri="{FF2B5EF4-FFF2-40B4-BE49-F238E27FC236}">
                    <a16:creationId xmlns:a16="http://schemas.microsoft.com/office/drawing/2014/main" id="{2E4AD555-0DBD-E4AC-FDA4-12C17E8370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1497977"/>
                <a:ext cx="145824" cy="145824"/>
              </a:xfrm>
              <a:custGeom>
                <a:avLst/>
                <a:gdLst>
                  <a:gd name="T0" fmla="*/ 16 w 33"/>
                  <a:gd name="T1" fmla="*/ 31 h 33"/>
                  <a:gd name="T2" fmla="*/ 19 w 33"/>
                  <a:gd name="T3" fmla="*/ 31 h 33"/>
                  <a:gd name="T4" fmla="*/ 20 w 33"/>
                  <a:gd name="T5" fmla="*/ 33 h 33"/>
                  <a:gd name="T6" fmla="*/ 26 w 33"/>
                  <a:gd name="T7" fmla="*/ 31 h 33"/>
                  <a:gd name="T8" fmla="*/ 25 w 33"/>
                  <a:gd name="T9" fmla="*/ 29 h 33"/>
                  <a:gd name="T10" fmla="*/ 28 w 33"/>
                  <a:gd name="T11" fmla="*/ 25 h 33"/>
                  <a:gd name="T12" fmla="*/ 30 w 33"/>
                  <a:gd name="T13" fmla="*/ 26 h 33"/>
                  <a:gd name="T14" fmla="*/ 33 w 33"/>
                  <a:gd name="T15" fmla="*/ 20 h 33"/>
                  <a:gd name="T16" fmla="*/ 30 w 33"/>
                  <a:gd name="T17" fmla="*/ 19 h 33"/>
                  <a:gd name="T18" fmla="*/ 30 w 33"/>
                  <a:gd name="T19" fmla="*/ 14 h 33"/>
                  <a:gd name="T20" fmla="*/ 33 w 33"/>
                  <a:gd name="T21" fmla="*/ 13 h 33"/>
                  <a:gd name="T22" fmla="*/ 30 w 33"/>
                  <a:gd name="T23" fmla="*/ 8 h 33"/>
                  <a:gd name="T24" fmla="*/ 28 w 33"/>
                  <a:gd name="T25" fmla="*/ 9 h 33"/>
                  <a:gd name="T26" fmla="*/ 24 w 33"/>
                  <a:gd name="T27" fmla="*/ 5 h 33"/>
                  <a:gd name="T28" fmla="*/ 25 w 33"/>
                  <a:gd name="T29" fmla="*/ 3 h 33"/>
                  <a:gd name="T30" fmla="*/ 20 w 33"/>
                  <a:gd name="T31" fmla="*/ 0 h 33"/>
                  <a:gd name="T32" fmla="*/ 19 w 33"/>
                  <a:gd name="T33" fmla="*/ 3 h 33"/>
                  <a:gd name="T34" fmla="*/ 16 w 33"/>
                  <a:gd name="T35" fmla="*/ 3 h 33"/>
                  <a:gd name="T36" fmla="*/ 16 w 33"/>
                  <a:gd name="T37" fmla="*/ 7 h 33"/>
                  <a:gd name="T38" fmla="*/ 25 w 33"/>
                  <a:gd name="T39" fmla="*/ 13 h 33"/>
                  <a:gd name="T40" fmla="*/ 20 w 33"/>
                  <a:gd name="T41" fmla="*/ 26 h 33"/>
                  <a:gd name="T42" fmla="*/ 16 w 33"/>
                  <a:gd name="T43" fmla="*/ 26 h 33"/>
                  <a:gd name="T44" fmla="*/ 16 w 33"/>
                  <a:gd name="T45" fmla="*/ 26 h 33"/>
                  <a:gd name="T46" fmla="*/ 16 w 33"/>
                  <a:gd name="T47" fmla="*/ 31 h 33"/>
                  <a:gd name="T48" fmla="*/ 2 w 33"/>
                  <a:gd name="T49" fmla="*/ 20 h 33"/>
                  <a:gd name="T50" fmla="*/ 0 w 33"/>
                  <a:gd name="T51" fmla="*/ 21 h 33"/>
                  <a:gd name="T52" fmla="*/ 2 w 33"/>
                  <a:gd name="T53" fmla="*/ 26 h 33"/>
                  <a:gd name="T54" fmla="*/ 5 w 33"/>
                  <a:gd name="T55" fmla="*/ 25 h 33"/>
                  <a:gd name="T56" fmla="*/ 8 w 33"/>
                  <a:gd name="T57" fmla="*/ 29 h 33"/>
                  <a:gd name="T58" fmla="*/ 7 w 33"/>
                  <a:gd name="T59" fmla="*/ 31 h 33"/>
                  <a:gd name="T60" fmla="*/ 13 w 33"/>
                  <a:gd name="T61" fmla="*/ 33 h 33"/>
                  <a:gd name="T62" fmla="*/ 14 w 33"/>
                  <a:gd name="T63" fmla="*/ 31 h 33"/>
                  <a:gd name="T64" fmla="*/ 16 w 33"/>
                  <a:gd name="T65" fmla="*/ 31 h 33"/>
                  <a:gd name="T66" fmla="*/ 16 w 33"/>
                  <a:gd name="T67" fmla="*/ 26 h 33"/>
                  <a:gd name="T68" fmla="*/ 8 w 33"/>
                  <a:gd name="T69" fmla="*/ 21 h 33"/>
                  <a:gd name="T70" fmla="*/ 13 w 33"/>
                  <a:gd name="T71" fmla="*/ 8 h 33"/>
                  <a:gd name="T72" fmla="*/ 13 w 33"/>
                  <a:gd name="T73" fmla="*/ 8 h 33"/>
                  <a:gd name="T74" fmla="*/ 16 w 33"/>
                  <a:gd name="T75" fmla="*/ 7 h 33"/>
                  <a:gd name="T76" fmla="*/ 16 w 33"/>
                  <a:gd name="T77" fmla="*/ 7 h 33"/>
                  <a:gd name="T78" fmla="*/ 16 w 33"/>
                  <a:gd name="T79" fmla="*/ 3 h 33"/>
                  <a:gd name="T80" fmla="*/ 14 w 33"/>
                  <a:gd name="T81" fmla="*/ 3 h 33"/>
                  <a:gd name="T82" fmla="*/ 13 w 33"/>
                  <a:gd name="T83" fmla="*/ 1 h 33"/>
                  <a:gd name="T84" fmla="*/ 7 w 33"/>
                  <a:gd name="T85" fmla="*/ 3 h 33"/>
                  <a:gd name="T86" fmla="*/ 8 w 33"/>
                  <a:gd name="T87" fmla="*/ 5 h 33"/>
                  <a:gd name="T88" fmla="*/ 5 w 33"/>
                  <a:gd name="T89" fmla="*/ 9 h 33"/>
                  <a:gd name="T90" fmla="*/ 2 w 33"/>
                  <a:gd name="T91" fmla="*/ 8 h 33"/>
                  <a:gd name="T92" fmla="*/ 0 w 33"/>
                  <a:gd name="T93" fmla="*/ 14 h 33"/>
                  <a:gd name="T94" fmla="*/ 2 w 33"/>
                  <a:gd name="T95" fmla="*/ 15 h 33"/>
                  <a:gd name="T96" fmla="*/ 2 w 33"/>
                  <a:gd name="T9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3">
                    <a:moveTo>
                      <a:pt x="16" y="31"/>
                    </a:moveTo>
                    <a:cubicBezTo>
                      <a:pt x="17" y="31"/>
                      <a:pt x="18" y="31"/>
                      <a:pt x="19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8"/>
                      <a:pt x="27" y="26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6"/>
                      <a:pt x="30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0" y="7"/>
                      <a:pt x="24" y="10"/>
                      <a:pt x="25" y="13"/>
                    </a:cubicBezTo>
                    <a:cubicBezTo>
                      <a:pt x="27" y="18"/>
                      <a:pt x="25" y="24"/>
                      <a:pt x="20" y="26"/>
                    </a:cubicBezTo>
                    <a:cubicBezTo>
                      <a:pt x="19" y="26"/>
                      <a:pt x="18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31"/>
                    </a:lnTo>
                    <a:close/>
                    <a:moveTo>
                      <a:pt x="2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6"/>
                      <a:pt x="9" y="24"/>
                      <a:pt x="8" y="21"/>
                    </a:cubicBezTo>
                    <a:cubicBezTo>
                      <a:pt x="5" y="16"/>
                      <a:pt x="8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7"/>
                      <a:pt x="5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Freeform: Shape 104">
                <a:extLst>
                  <a:ext uri="{FF2B5EF4-FFF2-40B4-BE49-F238E27FC236}">
                    <a16:creationId xmlns:a16="http://schemas.microsoft.com/office/drawing/2014/main" id="{DC1AF309-79EC-0712-1723-E8944C3D11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241865"/>
                <a:ext cx="25734" cy="30635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7 h 7"/>
                  <a:gd name="T4" fmla="*/ 6 w 6"/>
                  <a:gd name="T5" fmla="*/ 0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3"/>
                      <a:pt x="1" y="5"/>
                      <a:pt x="2" y="7"/>
                    </a:cubicBezTo>
                    <a:cubicBezTo>
                      <a:pt x="5" y="5"/>
                      <a:pt x="6" y="3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Freeform: Shape 105">
                <a:extLst>
                  <a:ext uri="{FF2B5EF4-FFF2-40B4-BE49-F238E27FC236}">
                    <a16:creationId xmlns:a16="http://schemas.microsoft.com/office/drawing/2014/main" id="{3FA4A773-FBC4-41FA-7FE7-C8A52D40F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197751"/>
                <a:ext cx="25734" cy="34312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2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Freeform: Shape 106">
                <a:extLst>
                  <a:ext uri="{FF2B5EF4-FFF2-40B4-BE49-F238E27FC236}">
                    <a16:creationId xmlns:a16="http://schemas.microsoft.com/office/drawing/2014/main" id="{B507C5A4-9AD1-23E7-883F-286F81C6C9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184271"/>
                <a:ext cx="25734" cy="4779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2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4" y="4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Freeform: Shape 107">
                <a:extLst>
                  <a:ext uri="{FF2B5EF4-FFF2-40B4-BE49-F238E27FC236}">
                    <a16:creationId xmlns:a16="http://schemas.microsoft.com/office/drawing/2014/main" id="{0F92D9DA-9FB4-9A51-279F-68646050F2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241865"/>
                <a:ext cx="26959" cy="44115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0 h 10"/>
                  <a:gd name="T4" fmla="*/ 3 w 6"/>
                  <a:gd name="T5" fmla="*/ 0 h 10"/>
                  <a:gd name="T6" fmla="*/ 0 w 6"/>
                  <a:gd name="T7" fmla="*/ 8 h 10"/>
                  <a:gd name="T8" fmla="*/ 6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2" y="6"/>
                      <a:pt x="0" y="8"/>
                    </a:cubicBezTo>
                    <a:cubicBezTo>
                      <a:pt x="2" y="9"/>
                      <a:pt x="4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Freeform: Shape 108">
                <a:extLst>
                  <a:ext uri="{FF2B5EF4-FFF2-40B4-BE49-F238E27FC236}">
                    <a16:creationId xmlns:a16="http://schemas.microsoft.com/office/drawing/2014/main" id="{BACB990F-DB51-BBD5-F7AE-9CDBE6065D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184271"/>
                <a:ext cx="26959" cy="47791"/>
              </a:xfrm>
              <a:custGeom>
                <a:avLst/>
                <a:gdLst>
                  <a:gd name="T0" fmla="*/ 3 w 6"/>
                  <a:gd name="T1" fmla="*/ 11 h 11"/>
                  <a:gd name="T2" fmla="*/ 6 w 6"/>
                  <a:gd name="T3" fmla="*/ 11 h 11"/>
                  <a:gd name="T4" fmla="*/ 6 w 6"/>
                  <a:gd name="T5" fmla="*/ 0 h 11"/>
                  <a:gd name="T6" fmla="*/ 0 w 6"/>
                  <a:gd name="T7" fmla="*/ 2 h 11"/>
                  <a:gd name="T8" fmla="*/ 3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2" y="4"/>
                      <a:pt x="3" y="7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Freeform: Shape 109">
                <a:extLst>
                  <a:ext uri="{FF2B5EF4-FFF2-40B4-BE49-F238E27FC236}">
                    <a16:creationId xmlns:a16="http://schemas.microsoft.com/office/drawing/2014/main" id="{194BAF64-715D-DF4A-AEFC-3A72F9A27C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241865"/>
                <a:ext cx="26959" cy="30635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0 h 7"/>
                  <a:gd name="T4" fmla="*/ 0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5" y="5"/>
                      <a:pt x="6" y="3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Freeform: Shape 110">
                <a:extLst>
                  <a:ext uri="{FF2B5EF4-FFF2-40B4-BE49-F238E27FC236}">
                    <a16:creationId xmlns:a16="http://schemas.microsoft.com/office/drawing/2014/main" id="{ACE48FC3-7FDF-3B1F-BB7A-486979A330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197751"/>
                <a:ext cx="26959" cy="34312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Freeform: Shape 111">
                <a:extLst>
                  <a:ext uri="{FF2B5EF4-FFF2-40B4-BE49-F238E27FC236}">
                    <a16:creationId xmlns:a16="http://schemas.microsoft.com/office/drawing/2014/main" id="{7833843F-1978-A906-A989-AE61C64800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241865"/>
                <a:ext cx="25734" cy="44115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8 h 10"/>
                  <a:gd name="T4" fmla="*/ 3 w 6"/>
                  <a:gd name="T5" fmla="*/ 0 h 10"/>
                  <a:gd name="T6" fmla="*/ 0 w 6"/>
                  <a:gd name="T7" fmla="*/ 0 h 10"/>
                  <a:gd name="T8" fmla="*/ 0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10"/>
                      <a:pt x="4" y="9"/>
                      <a:pt x="6" y="8"/>
                    </a:cubicBezTo>
                    <a:cubicBezTo>
                      <a:pt x="4" y="6"/>
                      <a:pt x="3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Freeform: Shape 112">
                <a:extLst>
                  <a:ext uri="{FF2B5EF4-FFF2-40B4-BE49-F238E27FC236}">
                    <a16:creationId xmlns:a16="http://schemas.microsoft.com/office/drawing/2014/main" id="{DCFA3B1D-0C3F-E305-27AB-2FD33BC2A7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43498" y="972275"/>
                <a:ext cx="115189" cy="110287"/>
              </a:xfrm>
              <a:custGeom>
                <a:avLst/>
                <a:gdLst>
                  <a:gd name="T0" fmla="*/ 26 w 26"/>
                  <a:gd name="T1" fmla="*/ 10 h 25"/>
                  <a:gd name="T2" fmla="*/ 21 w 26"/>
                  <a:gd name="T3" fmla="*/ 12 h 25"/>
                  <a:gd name="T4" fmla="*/ 19 w 26"/>
                  <a:gd name="T5" fmla="*/ 12 h 25"/>
                  <a:gd name="T6" fmla="*/ 18 w 26"/>
                  <a:gd name="T7" fmla="*/ 9 h 25"/>
                  <a:gd name="T8" fmla="*/ 19 w 26"/>
                  <a:gd name="T9" fmla="*/ 8 h 25"/>
                  <a:gd name="T10" fmla="*/ 24 w 26"/>
                  <a:gd name="T11" fmla="*/ 6 h 25"/>
                  <a:gd name="T12" fmla="*/ 22 w 26"/>
                  <a:gd name="T13" fmla="*/ 3 h 25"/>
                  <a:gd name="T14" fmla="*/ 19 w 26"/>
                  <a:gd name="T15" fmla="*/ 2 h 25"/>
                  <a:gd name="T16" fmla="*/ 18 w 26"/>
                  <a:gd name="T17" fmla="*/ 6 h 25"/>
                  <a:gd name="T18" fmla="*/ 16 w 26"/>
                  <a:gd name="T19" fmla="*/ 9 h 25"/>
                  <a:gd name="T20" fmla="*/ 16 w 26"/>
                  <a:gd name="T21" fmla="*/ 5 h 25"/>
                  <a:gd name="T22" fmla="*/ 14 w 26"/>
                  <a:gd name="T23" fmla="*/ 4 h 25"/>
                  <a:gd name="T24" fmla="*/ 14 w 26"/>
                  <a:gd name="T25" fmla="*/ 2 h 25"/>
                  <a:gd name="T26" fmla="*/ 13 w 26"/>
                  <a:gd name="T27" fmla="*/ 2 h 25"/>
                  <a:gd name="T28" fmla="*/ 13 w 26"/>
                  <a:gd name="T29" fmla="*/ 4 h 25"/>
                  <a:gd name="T30" fmla="*/ 11 w 26"/>
                  <a:gd name="T31" fmla="*/ 5 h 25"/>
                  <a:gd name="T32" fmla="*/ 11 w 26"/>
                  <a:gd name="T33" fmla="*/ 9 h 25"/>
                  <a:gd name="T34" fmla="*/ 9 w 26"/>
                  <a:gd name="T35" fmla="*/ 6 h 25"/>
                  <a:gd name="T36" fmla="*/ 8 w 26"/>
                  <a:gd name="T37" fmla="*/ 2 h 25"/>
                  <a:gd name="T38" fmla="*/ 5 w 26"/>
                  <a:gd name="T39" fmla="*/ 3 h 25"/>
                  <a:gd name="T40" fmla="*/ 2 w 26"/>
                  <a:gd name="T41" fmla="*/ 6 h 25"/>
                  <a:gd name="T42" fmla="*/ 8 w 26"/>
                  <a:gd name="T43" fmla="*/ 8 h 25"/>
                  <a:gd name="T44" fmla="*/ 9 w 26"/>
                  <a:gd name="T45" fmla="*/ 9 h 25"/>
                  <a:gd name="T46" fmla="*/ 8 w 26"/>
                  <a:gd name="T47" fmla="*/ 12 h 25"/>
                  <a:gd name="T48" fmla="*/ 6 w 26"/>
                  <a:gd name="T49" fmla="*/ 12 h 25"/>
                  <a:gd name="T50" fmla="*/ 1 w 26"/>
                  <a:gd name="T51" fmla="*/ 10 h 25"/>
                  <a:gd name="T52" fmla="*/ 0 w 26"/>
                  <a:gd name="T53" fmla="*/ 13 h 25"/>
                  <a:gd name="T54" fmla="*/ 2 w 26"/>
                  <a:gd name="T55" fmla="*/ 17 h 25"/>
                  <a:gd name="T56" fmla="*/ 5 w 26"/>
                  <a:gd name="T57" fmla="*/ 14 h 25"/>
                  <a:gd name="T58" fmla="*/ 9 w 26"/>
                  <a:gd name="T59" fmla="*/ 13 h 25"/>
                  <a:gd name="T60" fmla="*/ 6 w 26"/>
                  <a:gd name="T61" fmla="*/ 16 h 25"/>
                  <a:gd name="T62" fmla="*/ 7 w 26"/>
                  <a:gd name="T63" fmla="*/ 18 h 25"/>
                  <a:gd name="T64" fmla="*/ 6 w 26"/>
                  <a:gd name="T65" fmla="*/ 19 h 25"/>
                  <a:gd name="T66" fmla="*/ 7 w 26"/>
                  <a:gd name="T67" fmla="*/ 20 h 25"/>
                  <a:gd name="T68" fmla="*/ 8 w 26"/>
                  <a:gd name="T69" fmla="*/ 19 h 25"/>
                  <a:gd name="T70" fmla="*/ 10 w 26"/>
                  <a:gd name="T71" fmla="*/ 19 h 25"/>
                  <a:gd name="T72" fmla="*/ 13 w 26"/>
                  <a:gd name="T73" fmla="*/ 16 h 25"/>
                  <a:gd name="T74" fmla="*/ 12 w 26"/>
                  <a:gd name="T75" fmla="*/ 21 h 25"/>
                  <a:gd name="T76" fmla="*/ 9 w 26"/>
                  <a:gd name="T77" fmla="*/ 24 h 25"/>
                  <a:gd name="T78" fmla="*/ 13 w 26"/>
                  <a:gd name="T79" fmla="*/ 25 h 25"/>
                  <a:gd name="T80" fmla="*/ 16 w 26"/>
                  <a:gd name="T81" fmla="*/ 25 h 25"/>
                  <a:gd name="T82" fmla="*/ 14 w 26"/>
                  <a:gd name="T83" fmla="*/ 20 h 25"/>
                  <a:gd name="T84" fmla="*/ 14 w 26"/>
                  <a:gd name="T85" fmla="*/ 18 h 25"/>
                  <a:gd name="T86" fmla="*/ 17 w 26"/>
                  <a:gd name="T87" fmla="*/ 17 h 25"/>
                  <a:gd name="T88" fmla="*/ 18 w 26"/>
                  <a:gd name="T89" fmla="*/ 18 h 25"/>
                  <a:gd name="T90" fmla="*/ 20 w 26"/>
                  <a:gd name="T91" fmla="*/ 24 h 25"/>
                  <a:gd name="T92" fmla="*/ 23 w 26"/>
                  <a:gd name="T93" fmla="*/ 21 h 25"/>
                  <a:gd name="T94" fmla="*/ 24 w 26"/>
                  <a:gd name="T95" fmla="*/ 18 h 25"/>
                  <a:gd name="T96" fmla="*/ 20 w 26"/>
                  <a:gd name="T97" fmla="*/ 17 h 25"/>
                  <a:gd name="T98" fmla="*/ 17 w 26"/>
                  <a:gd name="T99" fmla="*/ 15 h 25"/>
                  <a:gd name="T100" fmla="*/ 20 w 26"/>
                  <a:gd name="T101" fmla="*/ 15 h 25"/>
                  <a:gd name="T102" fmla="*/ 22 w 26"/>
                  <a:gd name="T103" fmla="*/ 13 h 25"/>
                  <a:gd name="T104" fmla="*/ 24 w 26"/>
                  <a:gd name="T10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10" y="14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Freeform: Shape 113">
                <a:extLst>
                  <a:ext uri="{FF2B5EF4-FFF2-40B4-BE49-F238E27FC236}">
                    <a16:creationId xmlns:a16="http://schemas.microsoft.com/office/drawing/2014/main" id="{865CDBBB-57A8-6054-C091-4A4F40BA22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15408" y="2124163"/>
                <a:ext cx="220574" cy="164205"/>
              </a:xfrm>
              <a:custGeom>
                <a:avLst/>
                <a:gdLst>
                  <a:gd name="T0" fmla="*/ 25 w 50"/>
                  <a:gd name="T1" fmla="*/ 0 h 37"/>
                  <a:gd name="T2" fmla="*/ 0 w 50"/>
                  <a:gd name="T3" fmla="*/ 25 h 37"/>
                  <a:gd name="T4" fmla="*/ 3 w 50"/>
                  <a:gd name="T5" fmla="*/ 37 h 37"/>
                  <a:gd name="T6" fmla="*/ 3 w 50"/>
                  <a:gd name="T7" fmla="*/ 30 h 37"/>
                  <a:gd name="T8" fmla="*/ 4 w 50"/>
                  <a:gd name="T9" fmla="*/ 27 h 37"/>
                  <a:gd name="T10" fmla="*/ 4 w 50"/>
                  <a:gd name="T11" fmla="*/ 25 h 37"/>
                  <a:gd name="T12" fmla="*/ 25 w 50"/>
                  <a:gd name="T13" fmla="*/ 4 h 37"/>
                  <a:gd name="T14" fmla="*/ 46 w 50"/>
                  <a:gd name="T15" fmla="*/ 25 h 37"/>
                  <a:gd name="T16" fmla="*/ 46 w 50"/>
                  <a:gd name="T17" fmla="*/ 27 h 37"/>
                  <a:gd name="T18" fmla="*/ 47 w 50"/>
                  <a:gd name="T19" fmla="*/ 30 h 37"/>
                  <a:gd name="T20" fmla="*/ 47 w 50"/>
                  <a:gd name="T21" fmla="*/ 37 h 37"/>
                  <a:gd name="T22" fmla="*/ 50 w 50"/>
                  <a:gd name="T23" fmla="*/ 25 h 37"/>
                  <a:gd name="T24" fmla="*/ 25 w 5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7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29"/>
                      <a:pt x="1" y="33"/>
                      <a:pt x="3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8"/>
                      <a:pt x="4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5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7" y="29"/>
                      <a:pt x="47" y="30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4"/>
                      <a:pt x="50" y="2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Freeform: Shape 114">
                <a:extLst>
                  <a:ext uri="{FF2B5EF4-FFF2-40B4-BE49-F238E27FC236}">
                    <a16:creationId xmlns:a16="http://schemas.microsoft.com/office/drawing/2014/main" id="{C11084BD-B242-FF72-F8BE-21B27594FB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32564" y="2234450"/>
                <a:ext cx="49017" cy="89455"/>
              </a:xfrm>
              <a:custGeom>
                <a:avLst/>
                <a:gdLst>
                  <a:gd name="T0" fmla="*/ 1 w 11"/>
                  <a:gd name="T1" fmla="*/ 4 h 20"/>
                  <a:gd name="T2" fmla="*/ 0 w 11"/>
                  <a:gd name="T3" fmla="*/ 5 h 20"/>
                  <a:gd name="T4" fmla="*/ 0 w 11"/>
                  <a:gd name="T5" fmla="*/ 12 h 20"/>
                  <a:gd name="T6" fmla="*/ 0 w 11"/>
                  <a:gd name="T7" fmla="*/ 15 h 20"/>
                  <a:gd name="T8" fmla="*/ 8 w 11"/>
                  <a:gd name="T9" fmla="*/ 20 h 20"/>
                  <a:gd name="T10" fmla="*/ 11 w 11"/>
                  <a:gd name="T11" fmla="*/ 20 h 20"/>
                  <a:gd name="T12" fmla="*/ 11 w 11"/>
                  <a:gd name="T13" fmla="*/ 0 h 20"/>
                  <a:gd name="T14" fmla="*/ 8 w 11"/>
                  <a:gd name="T15" fmla="*/ 0 h 20"/>
                  <a:gd name="T16" fmla="*/ 1 w 11"/>
                  <a:gd name="T1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4" y="20"/>
                      <a:pt x="8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Freeform: Shape 115">
                <a:extLst>
                  <a:ext uri="{FF2B5EF4-FFF2-40B4-BE49-F238E27FC236}">
                    <a16:creationId xmlns:a16="http://schemas.microsoft.com/office/drawing/2014/main" id="{A2F53395-A00B-A679-09AB-FB02B34D9C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66134" y="2234450"/>
                <a:ext cx="47791" cy="89455"/>
              </a:xfrm>
              <a:custGeom>
                <a:avLst/>
                <a:gdLst>
                  <a:gd name="T0" fmla="*/ 11 w 11"/>
                  <a:gd name="T1" fmla="*/ 15 h 20"/>
                  <a:gd name="T2" fmla="*/ 11 w 11"/>
                  <a:gd name="T3" fmla="*/ 12 h 20"/>
                  <a:gd name="T4" fmla="*/ 11 w 11"/>
                  <a:gd name="T5" fmla="*/ 5 h 20"/>
                  <a:gd name="T6" fmla="*/ 11 w 11"/>
                  <a:gd name="T7" fmla="*/ 5 h 20"/>
                  <a:gd name="T8" fmla="*/ 4 w 11"/>
                  <a:gd name="T9" fmla="*/ 0 h 20"/>
                  <a:gd name="T10" fmla="*/ 0 w 11"/>
                  <a:gd name="T11" fmla="*/ 0 h 20"/>
                  <a:gd name="T12" fmla="*/ 0 w 11"/>
                  <a:gd name="T13" fmla="*/ 20 h 20"/>
                  <a:gd name="T14" fmla="*/ 4 w 11"/>
                  <a:gd name="T15" fmla="*/ 20 h 20"/>
                  <a:gd name="T16" fmla="*/ 11 w 11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1" y="15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7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20"/>
                      <a:pt x="11" y="18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:a16="http://schemas.microsoft.com/office/drawing/2014/main" id="{3CA7CD3A-1377-4F17-0C27-1470857B50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12668" y="3687789"/>
                <a:ext cx="177685" cy="164205"/>
              </a:xfrm>
              <a:custGeom>
                <a:avLst/>
                <a:gdLst>
                  <a:gd name="T0" fmla="*/ 32 w 40"/>
                  <a:gd name="T1" fmla="*/ 16 h 37"/>
                  <a:gd name="T2" fmla="*/ 31 w 40"/>
                  <a:gd name="T3" fmla="*/ 13 h 37"/>
                  <a:gd name="T4" fmla="*/ 25 w 40"/>
                  <a:gd name="T5" fmla="*/ 14 h 37"/>
                  <a:gd name="T6" fmla="*/ 25 w 40"/>
                  <a:gd name="T7" fmla="*/ 9 h 37"/>
                  <a:gd name="T8" fmla="*/ 21 w 40"/>
                  <a:gd name="T9" fmla="*/ 11 h 37"/>
                  <a:gd name="T10" fmla="*/ 19 w 40"/>
                  <a:gd name="T11" fmla="*/ 5 h 37"/>
                  <a:gd name="T12" fmla="*/ 16 w 40"/>
                  <a:gd name="T13" fmla="*/ 6 h 37"/>
                  <a:gd name="T14" fmla="*/ 17 w 40"/>
                  <a:gd name="T15" fmla="*/ 12 h 37"/>
                  <a:gd name="T16" fmla="*/ 13 w 40"/>
                  <a:gd name="T17" fmla="*/ 6 h 37"/>
                  <a:gd name="T18" fmla="*/ 12 w 40"/>
                  <a:gd name="T19" fmla="*/ 0 h 37"/>
                  <a:gd name="T20" fmla="*/ 7 w 40"/>
                  <a:gd name="T21" fmla="*/ 2 h 37"/>
                  <a:gd name="T22" fmla="*/ 3 w 40"/>
                  <a:gd name="T23" fmla="*/ 7 h 37"/>
                  <a:gd name="T24" fmla="*/ 11 w 40"/>
                  <a:gd name="T25" fmla="*/ 10 h 37"/>
                  <a:gd name="T26" fmla="*/ 14 w 40"/>
                  <a:gd name="T27" fmla="*/ 12 h 37"/>
                  <a:gd name="T28" fmla="*/ 12 w 40"/>
                  <a:gd name="T29" fmla="*/ 16 h 37"/>
                  <a:gd name="T30" fmla="*/ 9 w 40"/>
                  <a:gd name="T31" fmla="*/ 16 h 37"/>
                  <a:gd name="T32" fmla="*/ 1 w 40"/>
                  <a:gd name="T33" fmla="*/ 12 h 37"/>
                  <a:gd name="T34" fmla="*/ 0 w 40"/>
                  <a:gd name="T35" fmla="*/ 18 h 37"/>
                  <a:gd name="T36" fmla="*/ 2 w 40"/>
                  <a:gd name="T37" fmla="*/ 23 h 37"/>
                  <a:gd name="T38" fmla="*/ 7 w 40"/>
                  <a:gd name="T39" fmla="*/ 19 h 37"/>
                  <a:gd name="T40" fmla="*/ 14 w 40"/>
                  <a:gd name="T41" fmla="*/ 18 h 37"/>
                  <a:gd name="T42" fmla="*/ 9 w 40"/>
                  <a:gd name="T43" fmla="*/ 22 h 37"/>
                  <a:gd name="T44" fmla="*/ 10 w 40"/>
                  <a:gd name="T45" fmla="*/ 25 h 37"/>
                  <a:gd name="T46" fmla="*/ 8 w 40"/>
                  <a:gd name="T47" fmla="*/ 27 h 37"/>
                  <a:gd name="T48" fmla="*/ 10 w 40"/>
                  <a:gd name="T49" fmla="*/ 29 h 37"/>
                  <a:gd name="T50" fmla="*/ 12 w 40"/>
                  <a:gd name="T51" fmla="*/ 27 h 37"/>
                  <a:gd name="T52" fmla="*/ 15 w 40"/>
                  <a:gd name="T53" fmla="*/ 28 h 37"/>
                  <a:gd name="T54" fmla="*/ 19 w 40"/>
                  <a:gd name="T55" fmla="*/ 23 h 37"/>
                  <a:gd name="T56" fmla="*/ 18 w 40"/>
                  <a:gd name="T57" fmla="*/ 30 h 37"/>
                  <a:gd name="T58" fmla="*/ 14 w 40"/>
                  <a:gd name="T59" fmla="*/ 35 h 37"/>
                  <a:gd name="T60" fmla="*/ 19 w 40"/>
                  <a:gd name="T61" fmla="*/ 37 h 37"/>
                  <a:gd name="T62" fmla="*/ 25 w 40"/>
                  <a:gd name="T63" fmla="*/ 36 h 37"/>
                  <a:gd name="T64" fmla="*/ 21 w 40"/>
                  <a:gd name="T65" fmla="*/ 28 h 37"/>
                  <a:gd name="T66" fmla="*/ 21 w 40"/>
                  <a:gd name="T67" fmla="*/ 25 h 37"/>
                  <a:gd name="T68" fmla="*/ 25 w 40"/>
                  <a:gd name="T69" fmla="*/ 24 h 37"/>
                  <a:gd name="T70" fmla="*/ 27 w 40"/>
                  <a:gd name="T71" fmla="*/ 26 h 37"/>
                  <a:gd name="T72" fmla="*/ 31 w 40"/>
                  <a:gd name="T73" fmla="*/ 34 h 37"/>
                  <a:gd name="T74" fmla="*/ 35 w 40"/>
                  <a:gd name="T75" fmla="*/ 30 h 37"/>
                  <a:gd name="T76" fmla="*/ 37 w 40"/>
                  <a:gd name="T77" fmla="*/ 25 h 37"/>
                  <a:gd name="T78" fmla="*/ 31 w 40"/>
                  <a:gd name="T79" fmla="*/ 24 h 37"/>
                  <a:gd name="T80" fmla="*/ 25 w 40"/>
                  <a:gd name="T81" fmla="*/ 21 h 37"/>
                  <a:gd name="T82" fmla="*/ 31 w 40"/>
                  <a:gd name="T83" fmla="*/ 21 h 37"/>
                  <a:gd name="T84" fmla="*/ 33 w 40"/>
                  <a:gd name="T85" fmla="*/ 18 h 37"/>
                  <a:gd name="T86" fmla="*/ 36 w 40"/>
                  <a:gd name="T8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7">
                    <a:moveTo>
                      <a:pt x="34" y="1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6" y="14"/>
                      <a:pt x="25" y="1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7" y="11"/>
                      <a:pt x="17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3" y="23"/>
                      <a:pt x="24" y="22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7"/>
                      <a:pt x="36" y="16"/>
                      <a:pt x="3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:a16="http://schemas.microsoft.com/office/drawing/2014/main" id="{AA362627-B8DC-7836-DEF5-8256B325B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1475919"/>
                <a:ext cx="115189" cy="113963"/>
              </a:xfrm>
              <a:custGeom>
                <a:avLst/>
                <a:gdLst>
                  <a:gd name="T0" fmla="*/ 25 w 26"/>
                  <a:gd name="T1" fmla="*/ 10 h 26"/>
                  <a:gd name="T2" fmla="*/ 20 w 26"/>
                  <a:gd name="T3" fmla="*/ 12 h 26"/>
                  <a:gd name="T4" fmla="*/ 18 w 26"/>
                  <a:gd name="T5" fmla="*/ 12 h 26"/>
                  <a:gd name="T6" fmla="*/ 17 w 26"/>
                  <a:gd name="T7" fmla="*/ 10 h 26"/>
                  <a:gd name="T8" fmla="*/ 18 w 26"/>
                  <a:gd name="T9" fmla="*/ 8 h 26"/>
                  <a:gd name="T10" fmla="*/ 24 w 26"/>
                  <a:gd name="T11" fmla="*/ 6 h 26"/>
                  <a:gd name="T12" fmla="*/ 21 w 26"/>
                  <a:gd name="T13" fmla="*/ 3 h 26"/>
                  <a:gd name="T14" fmla="*/ 18 w 26"/>
                  <a:gd name="T15" fmla="*/ 2 h 26"/>
                  <a:gd name="T16" fmla="*/ 17 w 26"/>
                  <a:gd name="T17" fmla="*/ 6 h 26"/>
                  <a:gd name="T18" fmla="*/ 15 w 26"/>
                  <a:gd name="T19" fmla="*/ 10 h 26"/>
                  <a:gd name="T20" fmla="*/ 15 w 26"/>
                  <a:gd name="T21" fmla="*/ 6 h 26"/>
                  <a:gd name="T22" fmla="*/ 13 w 26"/>
                  <a:gd name="T23" fmla="*/ 5 h 26"/>
                  <a:gd name="T24" fmla="*/ 13 w 26"/>
                  <a:gd name="T25" fmla="*/ 3 h 26"/>
                  <a:gd name="T26" fmla="*/ 12 w 26"/>
                  <a:gd name="T27" fmla="*/ 3 h 26"/>
                  <a:gd name="T28" fmla="*/ 12 w 26"/>
                  <a:gd name="T29" fmla="*/ 5 h 26"/>
                  <a:gd name="T30" fmla="*/ 10 w 26"/>
                  <a:gd name="T31" fmla="*/ 6 h 26"/>
                  <a:gd name="T32" fmla="*/ 10 w 26"/>
                  <a:gd name="T33" fmla="*/ 10 h 26"/>
                  <a:gd name="T34" fmla="*/ 8 w 26"/>
                  <a:gd name="T35" fmla="*/ 6 h 26"/>
                  <a:gd name="T36" fmla="*/ 7 w 26"/>
                  <a:gd name="T37" fmla="*/ 2 h 26"/>
                  <a:gd name="T38" fmla="*/ 4 w 26"/>
                  <a:gd name="T39" fmla="*/ 3 h 26"/>
                  <a:gd name="T40" fmla="*/ 2 w 26"/>
                  <a:gd name="T41" fmla="*/ 6 h 26"/>
                  <a:gd name="T42" fmla="*/ 7 w 26"/>
                  <a:gd name="T43" fmla="*/ 8 h 26"/>
                  <a:gd name="T44" fmla="*/ 8 w 26"/>
                  <a:gd name="T45" fmla="*/ 10 h 26"/>
                  <a:gd name="T46" fmla="*/ 7 w 26"/>
                  <a:gd name="T47" fmla="*/ 12 h 26"/>
                  <a:gd name="T48" fmla="*/ 5 w 26"/>
                  <a:gd name="T49" fmla="*/ 12 h 26"/>
                  <a:gd name="T50" fmla="*/ 0 w 26"/>
                  <a:gd name="T51" fmla="*/ 10 h 26"/>
                  <a:gd name="T52" fmla="*/ 0 w 26"/>
                  <a:gd name="T53" fmla="*/ 14 h 26"/>
                  <a:gd name="T54" fmla="*/ 1 w 26"/>
                  <a:gd name="T55" fmla="*/ 17 h 26"/>
                  <a:gd name="T56" fmla="*/ 4 w 26"/>
                  <a:gd name="T57" fmla="*/ 15 h 26"/>
                  <a:gd name="T58" fmla="*/ 9 w 26"/>
                  <a:gd name="T59" fmla="*/ 14 h 26"/>
                  <a:gd name="T60" fmla="*/ 6 w 26"/>
                  <a:gd name="T61" fmla="*/ 16 h 26"/>
                  <a:gd name="T62" fmla="*/ 6 w 26"/>
                  <a:gd name="T63" fmla="*/ 18 h 26"/>
                  <a:gd name="T64" fmla="*/ 5 w 26"/>
                  <a:gd name="T65" fmla="*/ 20 h 26"/>
                  <a:gd name="T66" fmla="*/ 6 w 26"/>
                  <a:gd name="T67" fmla="*/ 21 h 26"/>
                  <a:gd name="T68" fmla="*/ 7 w 26"/>
                  <a:gd name="T69" fmla="*/ 19 h 26"/>
                  <a:gd name="T70" fmla="*/ 9 w 26"/>
                  <a:gd name="T71" fmla="*/ 20 h 26"/>
                  <a:gd name="T72" fmla="*/ 12 w 26"/>
                  <a:gd name="T73" fmla="*/ 17 h 26"/>
                  <a:gd name="T74" fmla="*/ 11 w 26"/>
                  <a:gd name="T75" fmla="*/ 21 h 26"/>
                  <a:gd name="T76" fmla="*/ 9 w 26"/>
                  <a:gd name="T77" fmla="*/ 25 h 26"/>
                  <a:gd name="T78" fmla="*/ 12 w 26"/>
                  <a:gd name="T79" fmla="*/ 26 h 26"/>
                  <a:gd name="T80" fmla="*/ 16 w 26"/>
                  <a:gd name="T81" fmla="*/ 26 h 26"/>
                  <a:gd name="T82" fmla="*/ 13 w 26"/>
                  <a:gd name="T83" fmla="*/ 20 h 26"/>
                  <a:gd name="T84" fmla="*/ 13 w 26"/>
                  <a:gd name="T85" fmla="*/ 18 h 26"/>
                  <a:gd name="T86" fmla="*/ 16 w 26"/>
                  <a:gd name="T87" fmla="*/ 17 h 26"/>
                  <a:gd name="T88" fmla="*/ 17 w 26"/>
                  <a:gd name="T89" fmla="*/ 19 h 26"/>
                  <a:gd name="T90" fmla="*/ 19 w 26"/>
                  <a:gd name="T91" fmla="*/ 24 h 26"/>
                  <a:gd name="T92" fmla="*/ 22 w 26"/>
                  <a:gd name="T93" fmla="*/ 22 h 26"/>
                  <a:gd name="T94" fmla="*/ 24 w 26"/>
                  <a:gd name="T95" fmla="*/ 18 h 26"/>
                  <a:gd name="T96" fmla="*/ 19 w 26"/>
                  <a:gd name="T97" fmla="*/ 18 h 26"/>
                  <a:gd name="T98" fmla="*/ 16 w 26"/>
                  <a:gd name="T99" fmla="*/ 15 h 26"/>
                  <a:gd name="T100" fmla="*/ 20 w 26"/>
                  <a:gd name="T101" fmla="*/ 16 h 26"/>
                  <a:gd name="T102" fmla="*/ 21 w 26"/>
                  <a:gd name="T103" fmla="*/ 14 h 26"/>
                  <a:gd name="T104" fmla="*/ 23 w 26"/>
                  <a:gd name="T10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:a16="http://schemas.microsoft.com/office/drawing/2014/main" id="{7DD6A219-0F2B-9F86-DBFA-9D79C7A089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3984339"/>
                <a:ext cx="278169" cy="136021"/>
              </a:xfrm>
              <a:custGeom>
                <a:avLst/>
                <a:gdLst>
                  <a:gd name="T0" fmla="*/ 54 w 63"/>
                  <a:gd name="T1" fmla="*/ 22 h 31"/>
                  <a:gd name="T2" fmla="*/ 63 w 63"/>
                  <a:gd name="T3" fmla="*/ 11 h 31"/>
                  <a:gd name="T4" fmla="*/ 54 w 63"/>
                  <a:gd name="T5" fmla="*/ 0 h 31"/>
                  <a:gd name="T6" fmla="*/ 54 w 63"/>
                  <a:gd name="T7" fmla="*/ 5 h 31"/>
                  <a:gd name="T8" fmla="*/ 58 w 63"/>
                  <a:gd name="T9" fmla="*/ 11 h 31"/>
                  <a:gd name="T10" fmla="*/ 54 w 63"/>
                  <a:gd name="T11" fmla="*/ 17 h 31"/>
                  <a:gd name="T12" fmla="*/ 54 w 63"/>
                  <a:gd name="T13" fmla="*/ 22 h 31"/>
                  <a:gd name="T14" fmla="*/ 26 w 63"/>
                  <a:gd name="T15" fmla="*/ 31 h 31"/>
                  <a:gd name="T16" fmla="*/ 47 w 63"/>
                  <a:gd name="T17" fmla="*/ 21 h 31"/>
                  <a:gd name="T18" fmla="*/ 52 w 63"/>
                  <a:gd name="T19" fmla="*/ 22 h 31"/>
                  <a:gd name="T20" fmla="*/ 54 w 63"/>
                  <a:gd name="T21" fmla="*/ 22 h 31"/>
                  <a:gd name="T22" fmla="*/ 54 w 63"/>
                  <a:gd name="T23" fmla="*/ 17 h 31"/>
                  <a:gd name="T24" fmla="*/ 52 w 63"/>
                  <a:gd name="T25" fmla="*/ 17 h 31"/>
                  <a:gd name="T26" fmla="*/ 50 w 63"/>
                  <a:gd name="T27" fmla="*/ 17 h 31"/>
                  <a:gd name="T28" fmla="*/ 53 w 63"/>
                  <a:gd name="T29" fmla="*/ 5 h 31"/>
                  <a:gd name="T30" fmla="*/ 53 w 63"/>
                  <a:gd name="T31" fmla="*/ 5 h 31"/>
                  <a:gd name="T32" fmla="*/ 53 w 63"/>
                  <a:gd name="T33" fmla="*/ 5 h 31"/>
                  <a:gd name="T34" fmla="*/ 54 w 63"/>
                  <a:gd name="T35" fmla="*/ 5 h 31"/>
                  <a:gd name="T36" fmla="*/ 54 w 63"/>
                  <a:gd name="T37" fmla="*/ 0 h 31"/>
                  <a:gd name="T38" fmla="*/ 52 w 63"/>
                  <a:gd name="T39" fmla="*/ 0 h 31"/>
                  <a:gd name="T40" fmla="*/ 52 w 63"/>
                  <a:gd name="T41" fmla="*/ 0 h 31"/>
                  <a:gd name="T42" fmla="*/ 0 w 63"/>
                  <a:gd name="T43" fmla="*/ 0 h 31"/>
                  <a:gd name="T44" fmla="*/ 0 w 63"/>
                  <a:gd name="T45" fmla="*/ 5 h 31"/>
                  <a:gd name="T46" fmla="*/ 26 w 63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1">
                    <a:moveTo>
                      <a:pt x="54" y="22"/>
                    </a:moveTo>
                    <a:cubicBezTo>
                      <a:pt x="59" y="21"/>
                      <a:pt x="63" y="16"/>
                      <a:pt x="63" y="11"/>
                    </a:cubicBezTo>
                    <a:cubicBezTo>
                      <a:pt x="63" y="5"/>
                      <a:pt x="59" y="1"/>
                      <a:pt x="54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6"/>
                      <a:pt x="58" y="8"/>
                      <a:pt x="58" y="11"/>
                    </a:cubicBezTo>
                    <a:cubicBezTo>
                      <a:pt x="58" y="14"/>
                      <a:pt x="56" y="16"/>
                      <a:pt x="54" y="17"/>
                    </a:cubicBezTo>
                    <a:lnTo>
                      <a:pt x="54" y="22"/>
                    </a:lnTo>
                    <a:close/>
                    <a:moveTo>
                      <a:pt x="26" y="31"/>
                    </a:moveTo>
                    <a:cubicBezTo>
                      <a:pt x="35" y="31"/>
                      <a:pt x="42" y="27"/>
                      <a:pt x="47" y="21"/>
                    </a:cubicBezTo>
                    <a:cubicBezTo>
                      <a:pt x="49" y="22"/>
                      <a:pt x="50" y="22"/>
                      <a:pt x="52" y="22"/>
                    </a:cubicBezTo>
                    <a:cubicBezTo>
                      <a:pt x="53" y="22"/>
                      <a:pt x="53" y="22"/>
                      <a:pt x="54" y="22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50" y="17"/>
                    </a:cubicBezTo>
                    <a:cubicBezTo>
                      <a:pt x="52" y="13"/>
                      <a:pt x="53" y="9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Rectangle 119">
                <a:extLst>
                  <a:ext uri="{FF2B5EF4-FFF2-40B4-BE49-F238E27FC236}">
                    <a16:creationId xmlns:a16="http://schemas.microsoft.com/office/drawing/2014/main" id="{52D788CD-EA40-0AD6-B61E-B7B5973BD1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4133840"/>
                <a:ext cx="251210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:a16="http://schemas.microsoft.com/office/drawing/2014/main" id="{39EE4437-5E8E-6A2F-0A9B-ABD288D9E7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21666" y="3921843"/>
                <a:ext cx="44115" cy="52693"/>
              </a:xfrm>
              <a:custGeom>
                <a:avLst/>
                <a:gdLst>
                  <a:gd name="T0" fmla="*/ 3 w 10"/>
                  <a:gd name="T1" fmla="*/ 6 h 12"/>
                  <a:gd name="T2" fmla="*/ 5 w 10"/>
                  <a:gd name="T3" fmla="*/ 11 h 12"/>
                  <a:gd name="T4" fmla="*/ 9 w 10"/>
                  <a:gd name="T5" fmla="*/ 2 h 12"/>
                  <a:gd name="T6" fmla="*/ 9 w 10"/>
                  <a:gd name="T7" fmla="*/ 0 h 12"/>
                  <a:gd name="T8" fmla="*/ 3 w 10"/>
                  <a:gd name="T9" fmla="*/ 1 h 12"/>
                  <a:gd name="T10" fmla="*/ 3 w 10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3" y="6"/>
                    </a:moveTo>
                    <a:cubicBezTo>
                      <a:pt x="0" y="7"/>
                      <a:pt x="2" y="12"/>
                      <a:pt x="5" y="11"/>
                    </a:cubicBezTo>
                    <a:cubicBezTo>
                      <a:pt x="9" y="9"/>
                      <a:pt x="10" y="5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4" y="3"/>
                      <a:pt x="5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:a16="http://schemas.microsoft.com/office/drawing/2014/main" id="{3C550776-BC6A-8D4B-444B-F10FD36F61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87839" y="3908364"/>
                <a:ext cx="44115" cy="66172"/>
              </a:xfrm>
              <a:custGeom>
                <a:avLst/>
                <a:gdLst>
                  <a:gd name="T0" fmla="*/ 3 w 10"/>
                  <a:gd name="T1" fmla="*/ 9 h 15"/>
                  <a:gd name="T2" fmla="*/ 5 w 10"/>
                  <a:gd name="T3" fmla="*/ 14 h 15"/>
                  <a:gd name="T4" fmla="*/ 9 w 10"/>
                  <a:gd name="T5" fmla="*/ 5 h 15"/>
                  <a:gd name="T6" fmla="*/ 7 w 10"/>
                  <a:gd name="T7" fmla="*/ 0 h 15"/>
                  <a:gd name="T8" fmla="*/ 2 w 10"/>
                  <a:gd name="T9" fmla="*/ 1 h 15"/>
                  <a:gd name="T10" fmla="*/ 3 w 10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9"/>
                    </a:moveTo>
                    <a:cubicBezTo>
                      <a:pt x="0" y="10"/>
                      <a:pt x="2" y="15"/>
                      <a:pt x="5" y="14"/>
                    </a:cubicBezTo>
                    <a:cubicBezTo>
                      <a:pt x="9" y="12"/>
                      <a:pt x="10" y="8"/>
                      <a:pt x="9" y="5"/>
                    </a:cubicBezTo>
                    <a:cubicBezTo>
                      <a:pt x="9" y="3"/>
                      <a:pt x="8" y="2"/>
                      <a:pt x="7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4"/>
                      <a:pt x="5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Freeform: Shape 122">
                <a:extLst>
                  <a:ext uri="{FF2B5EF4-FFF2-40B4-BE49-F238E27FC236}">
                    <a16:creationId xmlns:a16="http://schemas.microsoft.com/office/drawing/2014/main" id="{72123514-7174-C2B2-CA02-E4BEFAE3F7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467215"/>
                <a:ext cx="75976" cy="35537"/>
              </a:xfrm>
              <a:custGeom>
                <a:avLst/>
                <a:gdLst>
                  <a:gd name="T0" fmla="*/ 0 w 62"/>
                  <a:gd name="T1" fmla="*/ 18 h 29"/>
                  <a:gd name="T2" fmla="*/ 22 w 62"/>
                  <a:gd name="T3" fmla="*/ 29 h 29"/>
                  <a:gd name="T4" fmla="*/ 62 w 62"/>
                  <a:gd name="T5" fmla="*/ 29 h 29"/>
                  <a:gd name="T6" fmla="*/ 7 w 62"/>
                  <a:gd name="T7" fmla="*/ 0 h 29"/>
                  <a:gd name="T8" fmla="*/ 0 w 62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9">
                    <a:moveTo>
                      <a:pt x="0" y="18"/>
                    </a:moveTo>
                    <a:lnTo>
                      <a:pt x="22" y="29"/>
                    </a:lnTo>
                    <a:lnTo>
                      <a:pt x="62" y="29"/>
                    </a:lnTo>
                    <a:lnTo>
                      <a:pt x="7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:a16="http://schemas.microsoft.com/office/drawing/2014/main" id="{9CDE6DC2-119F-5650-A10F-03C868E3B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506428"/>
                <a:ext cx="186263" cy="93131"/>
              </a:xfrm>
              <a:custGeom>
                <a:avLst/>
                <a:gdLst>
                  <a:gd name="T0" fmla="*/ 62 w 152"/>
                  <a:gd name="T1" fmla="*/ 76 h 76"/>
                  <a:gd name="T2" fmla="*/ 123 w 152"/>
                  <a:gd name="T3" fmla="*/ 76 h 76"/>
                  <a:gd name="T4" fmla="*/ 123 w 152"/>
                  <a:gd name="T5" fmla="*/ 62 h 76"/>
                  <a:gd name="T6" fmla="*/ 152 w 152"/>
                  <a:gd name="T7" fmla="*/ 62 h 76"/>
                  <a:gd name="T8" fmla="*/ 152 w 152"/>
                  <a:gd name="T9" fmla="*/ 15 h 76"/>
                  <a:gd name="T10" fmla="*/ 123 w 152"/>
                  <a:gd name="T11" fmla="*/ 15 h 76"/>
                  <a:gd name="T12" fmla="*/ 123 w 152"/>
                  <a:gd name="T13" fmla="*/ 0 h 76"/>
                  <a:gd name="T14" fmla="*/ 69 w 152"/>
                  <a:gd name="T15" fmla="*/ 0 h 76"/>
                  <a:gd name="T16" fmla="*/ 62 w 152"/>
                  <a:gd name="T17" fmla="*/ 0 h 76"/>
                  <a:gd name="T18" fmla="*/ 62 w 152"/>
                  <a:gd name="T19" fmla="*/ 29 h 76"/>
                  <a:gd name="T20" fmla="*/ 90 w 152"/>
                  <a:gd name="T21" fmla="*/ 29 h 76"/>
                  <a:gd name="T22" fmla="*/ 90 w 152"/>
                  <a:gd name="T23" fmla="*/ 47 h 76"/>
                  <a:gd name="T24" fmla="*/ 62 w 152"/>
                  <a:gd name="T25" fmla="*/ 47 h 76"/>
                  <a:gd name="T26" fmla="*/ 62 w 152"/>
                  <a:gd name="T27" fmla="*/ 76 h 76"/>
                  <a:gd name="T28" fmla="*/ 0 w 152"/>
                  <a:gd name="T29" fmla="*/ 76 h 76"/>
                  <a:gd name="T30" fmla="*/ 62 w 152"/>
                  <a:gd name="T31" fmla="*/ 76 h 76"/>
                  <a:gd name="T32" fmla="*/ 62 w 152"/>
                  <a:gd name="T33" fmla="*/ 47 h 76"/>
                  <a:gd name="T34" fmla="*/ 29 w 152"/>
                  <a:gd name="T35" fmla="*/ 47 h 76"/>
                  <a:gd name="T36" fmla="*/ 29 w 152"/>
                  <a:gd name="T37" fmla="*/ 29 h 76"/>
                  <a:gd name="T38" fmla="*/ 29 w 152"/>
                  <a:gd name="T39" fmla="*/ 29 h 76"/>
                  <a:gd name="T40" fmla="*/ 62 w 152"/>
                  <a:gd name="T41" fmla="*/ 29 h 76"/>
                  <a:gd name="T42" fmla="*/ 62 w 152"/>
                  <a:gd name="T43" fmla="*/ 0 h 76"/>
                  <a:gd name="T44" fmla="*/ 33 w 152"/>
                  <a:gd name="T45" fmla="*/ 0 h 76"/>
                  <a:gd name="T46" fmla="*/ 0 w 152"/>
                  <a:gd name="T47" fmla="*/ 0 h 76"/>
                  <a:gd name="T48" fmla="*/ 0 w 152"/>
                  <a:gd name="T4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76">
                    <a:moveTo>
                      <a:pt x="62" y="76"/>
                    </a:moveTo>
                    <a:lnTo>
                      <a:pt x="123" y="76"/>
                    </a:lnTo>
                    <a:lnTo>
                      <a:pt x="123" y="62"/>
                    </a:lnTo>
                    <a:lnTo>
                      <a:pt x="152" y="62"/>
                    </a:lnTo>
                    <a:lnTo>
                      <a:pt x="152" y="15"/>
                    </a:lnTo>
                    <a:lnTo>
                      <a:pt x="123" y="15"/>
                    </a:lnTo>
                    <a:lnTo>
                      <a:pt x="123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29"/>
                    </a:lnTo>
                    <a:lnTo>
                      <a:pt x="90" y="29"/>
                    </a:lnTo>
                    <a:lnTo>
                      <a:pt x="90" y="47"/>
                    </a:lnTo>
                    <a:lnTo>
                      <a:pt x="62" y="47"/>
                    </a:lnTo>
                    <a:lnTo>
                      <a:pt x="62" y="76"/>
                    </a:lnTo>
                    <a:close/>
                    <a:moveTo>
                      <a:pt x="0" y="76"/>
                    </a:moveTo>
                    <a:lnTo>
                      <a:pt x="62" y="76"/>
                    </a:lnTo>
                    <a:lnTo>
                      <a:pt x="62" y="47"/>
                    </a:lnTo>
                    <a:lnTo>
                      <a:pt x="29" y="4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62" y="29"/>
                    </a:lnTo>
                    <a:lnTo>
                      <a:pt x="62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:a16="http://schemas.microsoft.com/office/drawing/2014/main" id="{353F8246-90C9-4C60-F920-70EF790A28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64298" y="1038447"/>
                <a:ext cx="115189" cy="118865"/>
              </a:xfrm>
              <a:custGeom>
                <a:avLst/>
                <a:gdLst>
                  <a:gd name="T0" fmla="*/ 23 w 26"/>
                  <a:gd name="T1" fmla="*/ 19 h 27"/>
                  <a:gd name="T2" fmla="*/ 25 w 26"/>
                  <a:gd name="T3" fmla="*/ 20 h 27"/>
                  <a:gd name="T4" fmla="*/ 22 w 26"/>
                  <a:gd name="T5" fmla="*/ 24 h 27"/>
                  <a:gd name="T6" fmla="*/ 20 w 26"/>
                  <a:gd name="T7" fmla="*/ 22 h 27"/>
                  <a:gd name="T8" fmla="*/ 17 w 26"/>
                  <a:gd name="T9" fmla="*/ 24 h 27"/>
                  <a:gd name="T10" fmla="*/ 17 w 26"/>
                  <a:gd name="T11" fmla="*/ 26 h 27"/>
                  <a:gd name="T12" fmla="*/ 13 w 26"/>
                  <a:gd name="T13" fmla="*/ 27 h 27"/>
                  <a:gd name="T14" fmla="*/ 13 w 26"/>
                  <a:gd name="T15" fmla="*/ 21 h 27"/>
                  <a:gd name="T16" fmla="*/ 19 w 26"/>
                  <a:gd name="T17" fmla="*/ 18 h 27"/>
                  <a:gd name="T18" fmla="*/ 18 w 26"/>
                  <a:gd name="T19" fmla="*/ 8 h 27"/>
                  <a:gd name="T20" fmla="*/ 18 w 26"/>
                  <a:gd name="T21" fmla="*/ 8 h 27"/>
                  <a:gd name="T22" fmla="*/ 15 w 26"/>
                  <a:gd name="T23" fmla="*/ 6 h 27"/>
                  <a:gd name="T24" fmla="*/ 13 w 26"/>
                  <a:gd name="T25" fmla="*/ 6 h 27"/>
                  <a:gd name="T26" fmla="*/ 13 w 26"/>
                  <a:gd name="T27" fmla="*/ 0 h 27"/>
                  <a:gd name="T28" fmla="*/ 14 w 26"/>
                  <a:gd name="T29" fmla="*/ 0 h 27"/>
                  <a:gd name="T30" fmla="*/ 15 w 26"/>
                  <a:gd name="T31" fmla="*/ 2 h 27"/>
                  <a:gd name="T32" fmla="*/ 18 w 26"/>
                  <a:gd name="T33" fmla="*/ 3 h 27"/>
                  <a:gd name="T34" fmla="*/ 20 w 26"/>
                  <a:gd name="T35" fmla="*/ 2 h 27"/>
                  <a:gd name="T36" fmla="*/ 23 w 26"/>
                  <a:gd name="T37" fmla="*/ 5 h 27"/>
                  <a:gd name="T38" fmla="*/ 22 w 26"/>
                  <a:gd name="T39" fmla="*/ 7 h 27"/>
                  <a:gd name="T40" fmla="*/ 24 w 26"/>
                  <a:gd name="T41" fmla="*/ 10 h 27"/>
                  <a:gd name="T42" fmla="*/ 26 w 26"/>
                  <a:gd name="T43" fmla="*/ 10 h 27"/>
                  <a:gd name="T44" fmla="*/ 26 w 26"/>
                  <a:gd name="T45" fmla="*/ 15 h 27"/>
                  <a:gd name="T46" fmla="*/ 24 w 26"/>
                  <a:gd name="T47" fmla="*/ 15 h 27"/>
                  <a:gd name="T48" fmla="*/ 23 w 26"/>
                  <a:gd name="T49" fmla="*/ 19 h 27"/>
                  <a:gd name="T50" fmla="*/ 13 w 26"/>
                  <a:gd name="T51" fmla="*/ 27 h 27"/>
                  <a:gd name="T52" fmla="*/ 12 w 26"/>
                  <a:gd name="T53" fmla="*/ 27 h 27"/>
                  <a:gd name="T54" fmla="*/ 12 w 26"/>
                  <a:gd name="T55" fmla="*/ 25 h 27"/>
                  <a:gd name="T56" fmla="*/ 8 w 26"/>
                  <a:gd name="T57" fmla="*/ 24 h 27"/>
                  <a:gd name="T58" fmla="*/ 7 w 26"/>
                  <a:gd name="T59" fmla="*/ 25 h 27"/>
                  <a:gd name="T60" fmla="*/ 3 w 26"/>
                  <a:gd name="T61" fmla="*/ 22 h 27"/>
                  <a:gd name="T62" fmla="*/ 4 w 26"/>
                  <a:gd name="T63" fmla="*/ 20 h 27"/>
                  <a:gd name="T64" fmla="*/ 2 w 26"/>
                  <a:gd name="T65" fmla="*/ 17 h 27"/>
                  <a:gd name="T66" fmla="*/ 0 w 26"/>
                  <a:gd name="T67" fmla="*/ 17 h 27"/>
                  <a:gd name="T68" fmla="*/ 0 w 26"/>
                  <a:gd name="T69" fmla="*/ 12 h 27"/>
                  <a:gd name="T70" fmla="*/ 2 w 26"/>
                  <a:gd name="T71" fmla="*/ 12 h 27"/>
                  <a:gd name="T72" fmla="*/ 3 w 26"/>
                  <a:gd name="T73" fmla="*/ 8 h 27"/>
                  <a:gd name="T74" fmla="*/ 2 w 26"/>
                  <a:gd name="T75" fmla="*/ 7 h 27"/>
                  <a:gd name="T76" fmla="*/ 5 w 26"/>
                  <a:gd name="T77" fmla="*/ 3 h 27"/>
                  <a:gd name="T78" fmla="*/ 6 w 26"/>
                  <a:gd name="T79" fmla="*/ 4 h 27"/>
                  <a:gd name="T80" fmla="*/ 10 w 26"/>
                  <a:gd name="T81" fmla="*/ 3 h 27"/>
                  <a:gd name="T82" fmla="*/ 10 w 26"/>
                  <a:gd name="T83" fmla="*/ 1 h 27"/>
                  <a:gd name="T84" fmla="*/ 13 w 26"/>
                  <a:gd name="T85" fmla="*/ 0 h 27"/>
                  <a:gd name="T86" fmla="*/ 13 w 26"/>
                  <a:gd name="T87" fmla="*/ 6 h 27"/>
                  <a:gd name="T88" fmla="*/ 7 w 26"/>
                  <a:gd name="T89" fmla="*/ 9 h 27"/>
                  <a:gd name="T90" fmla="*/ 8 w 26"/>
                  <a:gd name="T91" fmla="*/ 19 h 27"/>
                  <a:gd name="T92" fmla="*/ 11 w 26"/>
                  <a:gd name="T93" fmla="*/ 21 h 27"/>
                  <a:gd name="T94" fmla="*/ 13 w 26"/>
                  <a:gd name="T95" fmla="*/ 21 h 27"/>
                  <a:gd name="T96" fmla="*/ 13 w 26"/>
                  <a:gd name="T9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27">
                    <a:moveTo>
                      <a:pt x="23" y="1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7" y="20"/>
                      <a:pt x="19" y="18"/>
                    </a:cubicBezTo>
                    <a:cubicBezTo>
                      <a:pt x="22" y="15"/>
                      <a:pt x="21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8"/>
                      <a:pt x="23" y="19"/>
                    </a:cubicBezTo>
                    <a:close/>
                    <a:moveTo>
                      <a:pt x="13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0" y="25"/>
                      <a:pt x="9" y="24"/>
                      <a:pt x="8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9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9" y="7"/>
                      <a:pt x="7" y="9"/>
                    </a:cubicBezTo>
                    <a:cubicBezTo>
                      <a:pt x="5" y="12"/>
                      <a:pt x="5" y="17"/>
                      <a:pt x="8" y="19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2" y="21"/>
                      <a:pt x="12" y="21"/>
                      <a:pt x="13" y="21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:a16="http://schemas.microsoft.com/office/drawing/2014/main" id="{942BB8BA-B732-6E2F-216C-3DFE2FAB5B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0696" y="1236964"/>
                <a:ext cx="137246" cy="101709"/>
              </a:xfrm>
              <a:custGeom>
                <a:avLst/>
                <a:gdLst>
                  <a:gd name="T0" fmla="*/ 16 w 31"/>
                  <a:gd name="T1" fmla="*/ 0 h 23"/>
                  <a:gd name="T2" fmla="*/ 0 w 31"/>
                  <a:gd name="T3" fmla="*/ 15 h 23"/>
                  <a:gd name="T4" fmla="*/ 2 w 31"/>
                  <a:gd name="T5" fmla="*/ 23 h 23"/>
                  <a:gd name="T6" fmla="*/ 2 w 31"/>
                  <a:gd name="T7" fmla="*/ 19 h 23"/>
                  <a:gd name="T8" fmla="*/ 3 w 31"/>
                  <a:gd name="T9" fmla="*/ 17 h 23"/>
                  <a:gd name="T10" fmla="*/ 3 w 31"/>
                  <a:gd name="T11" fmla="*/ 15 h 23"/>
                  <a:gd name="T12" fmla="*/ 16 w 31"/>
                  <a:gd name="T13" fmla="*/ 3 h 23"/>
                  <a:gd name="T14" fmla="*/ 28 w 31"/>
                  <a:gd name="T15" fmla="*/ 15 h 23"/>
                  <a:gd name="T16" fmla="*/ 28 w 31"/>
                  <a:gd name="T17" fmla="*/ 17 h 23"/>
                  <a:gd name="T18" fmla="*/ 29 w 31"/>
                  <a:gd name="T19" fmla="*/ 19 h 23"/>
                  <a:gd name="T20" fmla="*/ 29 w 31"/>
                  <a:gd name="T21" fmla="*/ 23 h 23"/>
                  <a:gd name="T22" fmla="*/ 31 w 31"/>
                  <a:gd name="T23" fmla="*/ 15 h 23"/>
                  <a:gd name="T24" fmla="*/ 16 w 31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8"/>
                      <a:pt x="1" y="21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3" y="8"/>
                      <a:pt x="9" y="3"/>
                      <a:pt x="16" y="3"/>
                    </a:cubicBezTo>
                    <a:cubicBezTo>
                      <a:pt x="23" y="3"/>
                      <a:pt x="28" y="8"/>
                      <a:pt x="28" y="15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9" y="17"/>
                      <a:pt x="29" y="18"/>
                      <a:pt x="29" y="19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1"/>
                      <a:pt x="31" y="18"/>
                      <a:pt x="31" y="15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:a16="http://schemas.microsoft.com/office/drawing/2014/main" id="{AAD147BF-AAF8-6D09-B962-ABD227A08E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4176" y="1308038"/>
                <a:ext cx="30635" cy="52693"/>
              </a:xfrm>
              <a:custGeom>
                <a:avLst/>
                <a:gdLst>
                  <a:gd name="T0" fmla="*/ 0 w 7"/>
                  <a:gd name="T1" fmla="*/ 2 h 12"/>
                  <a:gd name="T2" fmla="*/ 0 w 7"/>
                  <a:gd name="T3" fmla="*/ 3 h 12"/>
                  <a:gd name="T4" fmla="*/ 0 w 7"/>
                  <a:gd name="T5" fmla="*/ 7 h 12"/>
                  <a:gd name="T6" fmla="*/ 0 w 7"/>
                  <a:gd name="T7" fmla="*/ 8 h 12"/>
                  <a:gd name="T8" fmla="*/ 5 w 7"/>
                  <a:gd name="T9" fmla="*/ 12 h 12"/>
                  <a:gd name="T10" fmla="*/ 7 w 7"/>
                  <a:gd name="T11" fmla="*/ 12 h 12"/>
                  <a:gd name="T12" fmla="*/ 7 w 7"/>
                  <a:gd name="T13" fmla="*/ 0 h 12"/>
                  <a:gd name="T14" fmla="*/ 5 w 7"/>
                  <a:gd name="T15" fmla="*/ 0 h 12"/>
                  <a:gd name="T16" fmla="*/ 0 w 7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:a16="http://schemas.microsoft.com/office/drawing/2014/main" id="{4F3B9590-6715-62AB-FF52-6D55203ED8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3828" y="1308038"/>
                <a:ext cx="30635" cy="52693"/>
              </a:xfrm>
              <a:custGeom>
                <a:avLst/>
                <a:gdLst>
                  <a:gd name="T0" fmla="*/ 7 w 7"/>
                  <a:gd name="T1" fmla="*/ 8 h 12"/>
                  <a:gd name="T2" fmla="*/ 7 w 7"/>
                  <a:gd name="T3" fmla="*/ 7 h 12"/>
                  <a:gd name="T4" fmla="*/ 7 w 7"/>
                  <a:gd name="T5" fmla="*/ 3 h 12"/>
                  <a:gd name="T6" fmla="*/ 7 w 7"/>
                  <a:gd name="T7" fmla="*/ 2 h 12"/>
                  <a:gd name="T8" fmla="*/ 2 w 7"/>
                  <a:gd name="T9" fmla="*/ 0 h 12"/>
                  <a:gd name="T10" fmla="*/ 0 w 7"/>
                  <a:gd name="T11" fmla="*/ 0 h 12"/>
                  <a:gd name="T12" fmla="*/ 0 w 7"/>
                  <a:gd name="T13" fmla="*/ 12 h 12"/>
                  <a:gd name="T14" fmla="*/ 2 w 7"/>
                  <a:gd name="T15" fmla="*/ 12 h 12"/>
                  <a:gd name="T16" fmla="*/ 7 w 7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7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:a16="http://schemas.microsoft.com/office/drawing/2014/main" id="{2794F4FD-0515-23D4-8854-4D086B0C8E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87034" y="2883918"/>
                <a:ext cx="186263" cy="137246"/>
              </a:xfrm>
              <a:custGeom>
                <a:avLst/>
                <a:gdLst>
                  <a:gd name="T0" fmla="*/ 28 w 42"/>
                  <a:gd name="T1" fmla="*/ 31 h 31"/>
                  <a:gd name="T2" fmla="*/ 42 w 42"/>
                  <a:gd name="T3" fmla="*/ 31 h 31"/>
                  <a:gd name="T4" fmla="*/ 42 w 42"/>
                  <a:gd name="T5" fmla="*/ 0 h 31"/>
                  <a:gd name="T6" fmla="*/ 28 w 42"/>
                  <a:gd name="T7" fmla="*/ 0 h 31"/>
                  <a:gd name="T8" fmla="*/ 28 w 42"/>
                  <a:gd name="T9" fmla="*/ 13 h 31"/>
                  <a:gd name="T10" fmla="*/ 38 w 42"/>
                  <a:gd name="T11" fmla="*/ 27 h 31"/>
                  <a:gd name="T12" fmla="*/ 28 w 42"/>
                  <a:gd name="T13" fmla="*/ 27 h 31"/>
                  <a:gd name="T14" fmla="*/ 28 w 42"/>
                  <a:gd name="T15" fmla="*/ 31 h 31"/>
                  <a:gd name="T16" fmla="*/ 19 w 42"/>
                  <a:gd name="T17" fmla="*/ 31 h 31"/>
                  <a:gd name="T18" fmla="*/ 28 w 42"/>
                  <a:gd name="T19" fmla="*/ 31 h 31"/>
                  <a:gd name="T20" fmla="*/ 28 w 42"/>
                  <a:gd name="T21" fmla="*/ 27 h 31"/>
                  <a:gd name="T22" fmla="*/ 22 w 42"/>
                  <a:gd name="T23" fmla="*/ 27 h 31"/>
                  <a:gd name="T24" fmla="*/ 21 w 42"/>
                  <a:gd name="T25" fmla="*/ 26 h 31"/>
                  <a:gd name="T26" fmla="*/ 19 w 42"/>
                  <a:gd name="T27" fmla="*/ 23 h 31"/>
                  <a:gd name="T28" fmla="*/ 19 w 42"/>
                  <a:gd name="T29" fmla="*/ 25 h 31"/>
                  <a:gd name="T30" fmla="*/ 20 w 42"/>
                  <a:gd name="T31" fmla="*/ 27 h 31"/>
                  <a:gd name="T32" fmla="*/ 19 w 42"/>
                  <a:gd name="T33" fmla="*/ 27 h 31"/>
                  <a:gd name="T34" fmla="*/ 19 w 42"/>
                  <a:gd name="T35" fmla="*/ 31 h 31"/>
                  <a:gd name="T36" fmla="*/ 28 w 42"/>
                  <a:gd name="T37" fmla="*/ 0 h 31"/>
                  <a:gd name="T38" fmla="*/ 19 w 42"/>
                  <a:gd name="T39" fmla="*/ 0 h 31"/>
                  <a:gd name="T40" fmla="*/ 19 w 42"/>
                  <a:gd name="T41" fmla="*/ 20 h 31"/>
                  <a:gd name="T42" fmla="*/ 26 w 42"/>
                  <a:gd name="T43" fmla="*/ 10 h 31"/>
                  <a:gd name="T44" fmla="*/ 26 w 42"/>
                  <a:gd name="T45" fmla="*/ 10 h 31"/>
                  <a:gd name="T46" fmla="*/ 28 w 42"/>
                  <a:gd name="T47" fmla="*/ 13 h 31"/>
                  <a:gd name="T48" fmla="*/ 28 w 42"/>
                  <a:gd name="T49" fmla="*/ 0 h 31"/>
                  <a:gd name="T50" fmla="*/ 12 w 42"/>
                  <a:gd name="T51" fmla="*/ 31 h 31"/>
                  <a:gd name="T52" fmla="*/ 19 w 42"/>
                  <a:gd name="T53" fmla="*/ 31 h 31"/>
                  <a:gd name="T54" fmla="*/ 19 w 42"/>
                  <a:gd name="T55" fmla="*/ 27 h 31"/>
                  <a:gd name="T56" fmla="*/ 14 w 42"/>
                  <a:gd name="T57" fmla="*/ 27 h 31"/>
                  <a:gd name="T58" fmla="*/ 12 w 42"/>
                  <a:gd name="T59" fmla="*/ 27 h 31"/>
                  <a:gd name="T60" fmla="*/ 12 w 42"/>
                  <a:gd name="T61" fmla="*/ 31 h 31"/>
                  <a:gd name="T62" fmla="*/ 19 w 42"/>
                  <a:gd name="T63" fmla="*/ 0 h 31"/>
                  <a:gd name="T64" fmla="*/ 12 w 42"/>
                  <a:gd name="T65" fmla="*/ 0 h 31"/>
                  <a:gd name="T66" fmla="*/ 12 w 42"/>
                  <a:gd name="T67" fmla="*/ 6 h 31"/>
                  <a:gd name="T68" fmla="*/ 13 w 42"/>
                  <a:gd name="T69" fmla="*/ 8 h 31"/>
                  <a:gd name="T70" fmla="*/ 12 w 42"/>
                  <a:gd name="T71" fmla="*/ 10 h 31"/>
                  <a:gd name="T72" fmla="*/ 12 w 42"/>
                  <a:gd name="T73" fmla="*/ 16 h 31"/>
                  <a:gd name="T74" fmla="*/ 12 w 42"/>
                  <a:gd name="T75" fmla="*/ 16 h 31"/>
                  <a:gd name="T76" fmla="*/ 17 w 42"/>
                  <a:gd name="T77" fmla="*/ 23 h 31"/>
                  <a:gd name="T78" fmla="*/ 19 w 42"/>
                  <a:gd name="T79" fmla="*/ 25 h 31"/>
                  <a:gd name="T80" fmla="*/ 19 w 42"/>
                  <a:gd name="T81" fmla="*/ 23 h 31"/>
                  <a:gd name="T82" fmla="*/ 18 w 42"/>
                  <a:gd name="T83" fmla="*/ 22 h 31"/>
                  <a:gd name="T84" fmla="*/ 19 w 42"/>
                  <a:gd name="T85" fmla="*/ 20 h 31"/>
                  <a:gd name="T86" fmla="*/ 19 w 42"/>
                  <a:gd name="T87" fmla="*/ 0 h 31"/>
                  <a:gd name="T88" fmla="*/ 0 w 42"/>
                  <a:gd name="T89" fmla="*/ 31 h 31"/>
                  <a:gd name="T90" fmla="*/ 12 w 42"/>
                  <a:gd name="T91" fmla="*/ 31 h 31"/>
                  <a:gd name="T92" fmla="*/ 12 w 42"/>
                  <a:gd name="T93" fmla="*/ 27 h 31"/>
                  <a:gd name="T94" fmla="*/ 4 w 42"/>
                  <a:gd name="T95" fmla="*/ 27 h 31"/>
                  <a:gd name="T96" fmla="*/ 4 w 42"/>
                  <a:gd name="T97" fmla="*/ 27 h 31"/>
                  <a:gd name="T98" fmla="*/ 12 w 42"/>
                  <a:gd name="T99" fmla="*/ 16 h 31"/>
                  <a:gd name="T100" fmla="*/ 12 w 42"/>
                  <a:gd name="T101" fmla="*/ 10 h 31"/>
                  <a:gd name="T102" fmla="*/ 10 w 42"/>
                  <a:gd name="T103" fmla="*/ 11 h 31"/>
                  <a:gd name="T104" fmla="*/ 6 w 42"/>
                  <a:gd name="T105" fmla="*/ 8 h 31"/>
                  <a:gd name="T106" fmla="*/ 10 w 42"/>
                  <a:gd name="T107" fmla="*/ 4 h 31"/>
                  <a:gd name="T108" fmla="*/ 10 w 42"/>
                  <a:gd name="T109" fmla="*/ 4 h 31"/>
                  <a:gd name="T110" fmla="*/ 12 w 42"/>
                  <a:gd name="T111" fmla="*/ 6 h 31"/>
                  <a:gd name="T112" fmla="*/ 12 w 42"/>
                  <a:gd name="T113" fmla="*/ 0 h 31"/>
                  <a:gd name="T114" fmla="*/ 0 w 42"/>
                  <a:gd name="T115" fmla="*/ 0 h 31"/>
                  <a:gd name="T116" fmla="*/ 0 w 42"/>
                  <a:gd name="T1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1"/>
                    </a:lnTo>
                    <a:close/>
                    <a:moveTo>
                      <a:pt x="19" y="31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  <a:moveTo>
                      <a:pt x="2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3"/>
                      <a:pt x="28" y="13"/>
                      <a:pt x="28" y="13"/>
                    </a:cubicBezTo>
                    <a:lnTo>
                      <a:pt x="28" y="0"/>
                    </a:lnTo>
                    <a:close/>
                    <a:moveTo>
                      <a:pt x="12" y="31"/>
                    </a:move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31"/>
                      <a:pt x="12" y="31"/>
                      <a:pt x="12" y="31"/>
                    </a:cubicBezTo>
                    <a:close/>
                    <a:moveTo>
                      <a:pt x="1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2" y="1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19" y="20"/>
                      <a:pt x="19" y="20"/>
                    </a:cubicBezTo>
                    <a:lnTo>
                      <a:pt x="19" y="0"/>
                    </a:lnTo>
                    <a:close/>
                    <a:moveTo>
                      <a:pt x="0" y="31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8" y="11"/>
                      <a:pt x="6" y="9"/>
                      <a:pt x="6" y="8"/>
                    </a:cubicBezTo>
                    <a:cubicBezTo>
                      <a:pt x="6" y="6"/>
                      <a:pt x="8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Freeform: Shape 129">
                <a:extLst>
                  <a:ext uri="{FF2B5EF4-FFF2-40B4-BE49-F238E27FC236}">
                    <a16:creationId xmlns:a16="http://schemas.microsoft.com/office/drawing/2014/main" id="{5637A7DC-9E65-7FE5-80BA-060D82ABC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1895010"/>
                <a:ext cx="93131" cy="115189"/>
              </a:xfrm>
              <a:custGeom>
                <a:avLst/>
                <a:gdLst>
                  <a:gd name="T0" fmla="*/ 3 w 21"/>
                  <a:gd name="T1" fmla="*/ 23 h 26"/>
                  <a:gd name="T2" fmla="*/ 3 w 21"/>
                  <a:gd name="T3" fmla="*/ 22 h 26"/>
                  <a:gd name="T4" fmla="*/ 3 w 21"/>
                  <a:gd name="T5" fmla="*/ 22 h 26"/>
                  <a:gd name="T6" fmla="*/ 3 w 21"/>
                  <a:gd name="T7" fmla="*/ 6 h 26"/>
                  <a:gd name="T8" fmla="*/ 18 w 21"/>
                  <a:gd name="T9" fmla="*/ 6 h 26"/>
                  <a:gd name="T10" fmla="*/ 18 w 21"/>
                  <a:gd name="T11" fmla="*/ 17 h 26"/>
                  <a:gd name="T12" fmla="*/ 17 w 21"/>
                  <a:gd name="T13" fmla="*/ 17 h 26"/>
                  <a:gd name="T14" fmla="*/ 12 w 21"/>
                  <a:gd name="T15" fmla="*/ 22 h 26"/>
                  <a:gd name="T16" fmla="*/ 17 w 21"/>
                  <a:gd name="T17" fmla="*/ 26 h 26"/>
                  <a:gd name="T18" fmla="*/ 21 w 21"/>
                  <a:gd name="T19" fmla="*/ 22 h 26"/>
                  <a:gd name="T20" fmla="*/ 21 w 21"/>
                  <a:gd name="T21" fmla="*/ 22 h 26"/>
                  <a:gd name="T22" fmla="*/ 21 w 21"/>
                  <a:gd name="T23" fmla="*/ 22 h 26"/>
                  <a:gd name="T24" fmla="*/ 21 w 21"/>
                  <a:gd name="T25" fmla="*/ 6 h 26"/>
                  <a:gd name="T26" fmla="*/ 21 w 21"/>
                  <a:gd name="T27" fmla="*/ 0 h 26"/>
                  <a:gd name="T28" fmla="*/ 18 w 21"/>
                  <a:gd name="T29" fmla="*/ 0 h 26"/>
                  <a:gd name="T30" fmla="*/ 3 w 21"/>
                  <a:gd name="T31" fmla="*/ 0 h 26"/>
                  <a:gd name="T32" fmla="*/ 0 w 21"/>
                  <a:gd name="T33" fmla="*/ 0 h 26"/>
                  <a:gd name="T34" fmla="*/ 0 w 21"/>
                  <a:gd name="T35" fmla="*/ 6 h 26"/>
                  <a:gd name="T36" fmla="*/ 0 w 21"/>
                  <a:gd name="T37" fmla="*/ 17 h 26"/>
                  <a:gd name="T38" fmla="*/ 0 w 21"/>
                  <a:gd name="T39" fmla="*/ 17 h 26"/>
                  <a:gd name="T40" fmla="*/ 3 w 21"/>
                  <a:gd name="T4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3" y="23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7" y="17"/>
                      <a:pt x="17" y="17"/>
                    </a:cubicBezTo>
                    <a:cubicBezTo>
                      <a:pt x="14" y="17"/>
                      <a:pt x="12" y="19"/>
                      <a:pt x="12" y="22"/>
                    </a:cubicBezTo>
                    <a:cubicBezTo>
                      <a:pt x="12" y="24"/>
                      <a:pt x="14" y="26"/>
                      <a:pt x="17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2" y="21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F36FFE12-57CE-6CF3-A56B-B9410ABBA1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98196" y="1819393"/>
              <a:ext cx="5062269" cy="5038607"/>
              <a:chOff x="4476326" y="1364544"/>
              <a:chExt cx="3796702" cy="3778956"/>
            </a:xfrm>
            <a:grpFill/>
          </p:grpSpPr>
          <p:sp>
            <p:nvSpPr>
              <p:cNvPr id="19" name="Freeform: Shape 61">
                <a:extLst>
                  <a:ext uri="{FF2B5EF4-FFF2-40B4-BE49-F238E27FC236}">
                    <a16:creationId xmlns:a16="http://schemas.microsoft.com/office/drawing/2014/main" id="{92531660-55DC-178C-D14A-8BB2BBC938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9783" y="1386364"/>
                <a:ext cx="2829064" cy="2829064"/>
              </a:xfrm>
              <a:custGeom>
                <a:avLst/>
                <a:gdLst>
                  <a:gd name="T0" fmla="*/ 315 w 630"/>
                  <a:gd name="T1" fmla="*/ 19 h 630"/>
                  <a:gd name="T2" fmla="*/ 611 w 630"/>
                  <a:gd name="T3" fmla="*/ 315 h 630"/>
                  <a:gd name="T4" fmla="*/ 315 w 630"/>
                  <a:gd name="T5" fmla="*/ 611 h 630"/>
                  <a:gd name="T6" fmla="*/ 315 w 630"/>
                  <a:gd name="T7" fmla="*/ 630 h 630"/>
                  <a:gd name="T8" fmla="*/ 630 w 630"/>
                  <a:gd name="T9" fmla="*/ 315 h 630"/>
                  <a:gd name="T10" fmla="*/ 315 w 630"/>
                  <a:gd name="T11" fmla="*/ 0 h 630"/>
                  <a:gd name="T12" fmla="*/ 315 w 630"/>
                  <a:gd name="T13" fmla="*/ 19 h 630"/>
                  <a:gd name="T14" fmla="*/ 315 w 630"/>
                  <a:gd name="T15" fmla="*/ 611 h 630"/>
                  <a:gd name="T16" fmla="*/ 19 w 630"/>
                  <a:gd name="T17" fmla="*/ 315 h 630"/>
                  <a:gd name="T18" fmla="*/ 315 w 630"/>
                  <a:gd name="T19" fmla="*/ 19 h 630"/>
                  <a:gd name="T20" fmla="*/ 315 w 630"/>
                  <a:gd name="T21" fmla="*/ 0 h 630"/>
                  <a:gd name="T22" fmla="*/ 0 w 630"/>
                  <a:gd name="T23" fmla="*/ 315 h 630"/>
                  <a:gd name="T24" fmla="*/ 315 w 630"/>
                  <a:gd name="T25" fmla="*/ 630 h 630"/>
                  <a:gd name="T26" fmla="*/ 315 w 630"/>
                  <a:gd name="T27" fmla="*/ 611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0" h="630">
                    <a:moveTo>
                      <a:pt x="315" y="19"/>
                    </a:moveTo>
                    <a:cubicBezTo>
                      <a:pt x="479" y="19"/>
                      <a:pt x="611" y="152"/>
                      <a:pt x="611" y="315"/>
                    </a:cubicBezTo>
                    <a:cubicBezTo>
                      <a:pt x="611" y="479"/>
                      <a:pt x="479" y="611"/>
                      <a:pt x="315" y="611"/>
                    </a:cubicBezTo>
                    <a:cubicBezTo>
                      <a:pt x="315" y="630"/>
                      <a:pt x="315" y="630"/>
                      <a:pt x="315" y="630"/>
                    </a:cubicBezTo>
                    <a:cubicBezTo>
                      <a:pt x="489" y="630"/>
                      <a:pt x="630" y="489"/>
                      <a:pt x="630" y="315"/>
                    </a:cubicBezTo>
                    <a:cubicBezTo>
                      <a:pt x="630" y="141"/>
                      <a:pt x="489" y="0"/>
                      <a:pt x="315" y="0"/>
                    </a:cubicBezTo>
                    <a:lnTo>
                      <a:pt x="315" y="19"/>
                    </a:lnTo>
                    <a:close/>
                    <a:moveTo>
                      <a:pt x="315" y="611"/>
                    </a:moveTo>
                    <a:cubicBezTo>
                      <a:pt x="152" y="611"/>
                      <a:pt x="19" y="479"/>
                      <a:pt x="19" y="315"/>
                    </a:cubicBezTo>
                    <a:cubicBezTo>
                      <a:pt x="19" y="152"/>
                      <a:pt x="152" y="19"/>
                      <a:pt x="315" y="19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141" y="0"/>
                      <a:pt x="0" y="141"/>
                      <a:pt x="0" y="315"/>
                    </a:cubicBezTo>
                    <a:cubicBezTo>
                      <a:pt x="0" y="489"/>
                      <a:pt x="141" y="630"/>
                      <a:pt x="315" y="630"/>
                    </a:cubicBezTo>
                    <a:lnTo>
                      <a:pt x="315" y="6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" name="Freeform: Shape 62">
                <a:extLst>
                  <a:ext uri="{FF2B5EF4-FFF2-40B4-BE49-F238E27FC236}">
                    <a16:creationId xmlns:a16="http://schemas.microsoft.com/office/drawing/2014/main" id="{287F60A3-FD38-9AE9-CA51-96800D34FA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96145" y="3801414"/>
                <a:ext cx="1376883" cy="1342086"/>
              </a:xfrm>
              <a:custGeom>
                <a:avLst/>
                <a:gdLst>
                  <a:gd name="connsiteX0" fmla="*/ 246478 w 1376883"/>
                  <a:gd name="connsiteY0" fmla="*/ 0 h 1342086"/>
                  <a:gd name="connsiteX1" fmla="*/ 1376883 w 1376883"/>
                  <a:gd name="connsiteY1" fmla="*/ 1342086 h 1342086"/>
                  <a:gd name="connsiteX2" fmla="*/ 964218 w 1376883"/>
                  <a:gd name="connsiteY2" fmla="*/ 1342086 h 1342086"/>
                  <a:gd name="connsiteX3" fmla="*/ 0 w 1376883"/>
                  <a:gd name="connsiteY3" fmla="*/ 201522 h 134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883" h="1342086">
                    <a:moveTo>
                      <a:pt x="246478" y="0"/>
                    </a:moveTo>
                    <a:lnTo>
                      <a:pt x="1376883" y="1342086"/>
                    </a:lnTo>
                    <a:lnTo>
                      <a:pt x="964218" y="1342086"/>
                    </a:lnTo>
                    <a:lnTo>
                      <a:pt x="0" y="2015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" name="Freeform: Shape 63">
                <a:extLst>
                  <a:ext uri="{FF2B5EF4-FFF2-40B4-BE49-F238E27FC236}">
                    <a16:creationId xmlns:a16="http://schemas.microsoft.com/office/drawing/2014/main" id="{EE65A15C-8862-CA7E-2C9A-6340861157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10884" y="3702203"/>
                <a:ext cx="466602" cy="430948"/>
              </a:xfrm>
              <a:custGeom>
                <a:avLst/>
                <a:gdLst>
                  <a:gd name="T0" fmla="*/ 79 w 104"/>
                  <a:gd name="T1" fmla="*/ 0 h 96"/>
                  <a:gd name="T2" fmla="*/ 0 w 104"/>
                  <a:gd name="T3" fmla="*/ 65 h 96"/>
                  <a:gd name="T4" fmla="*/ 25 w 104"/>
                  <a:gd name="T5" fmla="*/ 96 h 96"/>
                  <a:gd name="T6" fmla="*/ 104 w 104"/>
                  <a:gd name="T7" fmla="*/ 31 h 96"/>
                  <a:gd name="T8" fmla="*/ 79 w 10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6">
                    <a:moveTo>
                      <a:pt x="79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63" y="85"/>
                      <a:pt x="89" y="63"/>
                      <a:pt x="104" y="31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" name="Freeform: Shape 64">
                <a:extLst>
                  <a:ext uri="{FF2B5EF4-FFF2-40B4-BE49-F238E27FC236}">
                    <a16:creationId xmlns:a16="http://schemas.microsoft.com/office/drawing/2014/main" id="{D7A7F724-75C1-06F7-9E44-329E5F436B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76326" y="1364544"/>
                <a:ext cx="3260012" cy="2853867"/>
              </a:xfrm>
              <a:custGeom>
                <a:avLst/>
                <a:gdLst>
                  <a:gd name="T0" fmla="*/ 363 w 726"/>
                  <a:gd name="T1" fmla="*/ 636 h 636"/>
                  <a:gd name="T2" fmla="*/ 516 w 726"/>
                  <a:gd name="T3" fmla="*/ 597 h 636"/>
                  <a:gd name="T4" fmla="*/ 642 w 726"/>
                  <a:gd name="T5" fmla="*/ 166 h 636"/>
                  <a:gd name="T6" fmla="*/ 363 w 726"/>
                  <a:gd name="T7" fmla="*/ 0 h 636"/>
                  <a:gd name="T8" fmla="*/ 363 w 726"/>
                  <a:gd name="T9" fmla="*/ 18 h 636"/>
                  <a:gd name="T10" fmla="*/ 627 w 726"/>
                  <a:gd name="T11" fmla="*/ 174 h 636"/>
                  <a:gd name="T12" fmla="*/ 507 w 726"/>
                  <a:gd name="T13" fmla="*/ 582 h 636"/>
                  <a:gd name="T14" fmla="*/ 363 w 726"/>
                  <a:gd name="T15" fmla="*/ 618 h 636"/>
                  <a:gd name="T16" fmla="*/ 363 w 726"/>
                  <a:gd name="T17" fmla="*/ 636 h 636"/>
                  <a:gd name="T18" fmla="*/ 211 w 726"/>
                  <a:gd name="T19" fmla="*/ 39 h 636"/>
                  <a:gd name="T20" fmla="*/ 84 w 726"/>
                  <a:gd name="T21" fmla="*/ 471 h 636"/>
                  <a:gd name="T22" fmla="*/ 363 w 726"/>
                  <a:gd name="T23" fmla="*/ 636 h 636"/>
                  <a:gd name="T24" fmla="*/ 363 w 726"/>
                  <a:gd name="T25" fmla="*/ 618 h 636"/>
                  <a:gd name="T26" fmla="*/ 100 w 726"/>
                  <a:gd name="T27" fmla="*/ 462 h 636"/>
                  <a:gd name="T28" fmla="*/ 219 w 726"/>
                  <a:gd name="T29" fmla="*/ 55 h 636"/>
                  <a:gd name="T30" fmla="*/ 363 w 726"/>
                  <a:gd name="T31" fmla="*/ 18 h 636"/>
                  <a:gd name="T32" fmla="*/ 363 w 726"/>
                  <a:gd name="T33" fmla="*/ 0 h 636"/>
                  <a:gd name="T34" fmla="*/ 211 w 726"/>
                  <a:gd name="T35" fmla="*/ 3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6" h="636">
                    <a:moveTo>
                      <a:pt x="363" y="636"/>
                    </a:moveTo>
                    <a:cubicBezTo>
                      <a:pt x="415" y="636"/>
                      <a:pt x="467" y="623"/>
                      <a:pt x="516" y="597"/>
                    </a:cubicBezTo>
                    <a:cubicBezTo>
                      <a:pt x="670" y="513"/>
                      <a:pt x="726" y="320"/>
                      <a:pt x="642" y="166"/>
                    </a:cubicBezTo>
                    <a:cubicBezTo>
                      <a:pt x="584" y="60"/>
                      <a:pt x="476" y="0"/>
                      <a:pt x="363" y="0"/>
                    </a:cubicBezTo>
                    <a:cubicBezTo>
                      <a:pt x="363" y="18"/>
                      <a:pt x="363" y="18"/>
                      <a:pt x="363" y="18"/>
                    </a:cubicBezTo>
                    <a:cubicBezTo>
                      <a:pt x="469" y="18"/>
                      <a:pt x="572" y="74"/>
                      <a:pt x="627" y="174"/>
                    </a:cubicBezTo>
                    <a:cubicBezTo>
                      <a:pt x="706" y="320"/>
                      <a:pt x="653" y="502"/>
                      <a:pt x="507" y="582"/>
                    </a:cubicBezTo>
                    <a:cubicBezTo>
                      <a:pt x="462" y="607"/>
                      <a:pt x="412" y="619"/>
                      <a:pt x="363" y="618"/>
                    </a:cubicBezTo>
                    <a:lnTo>
                      <a:pt x="363" y="636"/>
                    </a:lnTo>
                    <a:close/>
                    <a:moveTo>
                      <a:pt x="211" y="39"/>
                    </a:moveTo>
                    <a:cubicBezTo>
                      <a:pt x="57" y="124"/>
                      <a:pt x="0" y="317"/>
                      <a:pt x="84" y="471"/>
                    </a:cubicBezTo>
                    <a:cubicBezTo>
                      <a:pt x="142" y="576"/>
                      <a:pt x="251" y="636"/>
                      <a:pt x="363" y="636"/>
                    </a:cubicBezTo>
                    <a:cubicBezTo>
                      <a:pt x="363" y="618"/>
                      <a:pt x="363" y="618"/>
                      <a:pt x="363" y="618"/>
                    </a:cubicBezTo>
                    <a:cubicBezTo>
                      <a:pt x="257" y="618"/>
                      <a:pt x="154" y="562"/>
                      <a:pt x="100" y="462"/>
                    </a:cubicBezTo>
                    <a:cubicBezTo>
                      <a:pt x="20" y="317"/>
                      <a:pt x="74" y="134"/>
                      <a:pt x="219" y="55"/>
                    </a:cubicBezTo>
                    <a:cubicBezTo>
                      <a:pt x="265" y="30"/>
                      <a:pt x="315" y="18"/>
                      <a:pt x="363" y="18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12" y="0"/>
                      <a:pt x="259" y="13"/>
                      <a:pt x="2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BA3974B-6D86-4BD9-9B33-CC6C71D95913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BC374E-60FA-9386-112E-20A6F028340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C2FA87-3CFE-A1B9-BF24-45A4B20F80C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95BAFEE-C139-98BC-C650-BDE8C3F881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21559D-42EE-757A-05C8-BB511B078D2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CBFD04-CA8B-2A1A-B554-E3B5E780892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71CBC9B-4360-9CBD-2E8A-038FE9F5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432" y="2637586"/>
            <a:ext cx="2164080" cy="71183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目录</a:t>
            </a:r>
            <a:b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br>
            <a:r>
              <a:rPr lang="en-US" altLang="zh-CN" sz="18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1300" b="1" i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ADEC9C5-36E3-FB65-A3B2-28B1BA852390}"/>
              </a:ext>
            </a:extLst>
          </p:cNvPr>
          <p:cNvGrpSpPr/>
          <p:nvPr/>
        </p:nvGrpSpPr>
        <p:grpSpPr>
          <a:xfrm>
            <a:off x="7300452" y="816635"/>
            <a:ext cx="3389353" cy="743446"/>
            <a:chOff x="7300452" y="2048744"/>
            <a:chExt cx="3389353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67AF4704-74C8-5DB3-B90C-88A0D56A7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E19C61B9-18EA-9D01-87CD-34EEEB211C0F}"/>
                </a:ext>
              </a:extLst>
            </p:cNvPr>
            <p:cNvGrpSpPr/>
            <p:nvPr/>
          </p:nvGrpSpPr>
          <p:grpSpPr>
            <a:xfrm>
              <a:off x="8208947" y="2100409"/>
              <a:ext cx="2480858" cy="675677"/>
              <a:chOff x="8094691" y="2038021"/>
              <a:chExt cx="2480858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88DA5D6D-CBB0-EB10-24EA-BDAFA55BC54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808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Spatial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Data: 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572B784C-6084-1C86-2697-665C163377F8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空间数据导论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3F515DA-1AEE-B060-95E0-E8CF15266800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759B6AE-7453-C33F-8FB3-561CE701C3C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37389C4B-B86E-A9B4-3C38-69DBF701065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E242210-2E7F-6899-62A6-9794EA1E887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5CF40A0-F922-3762-9CC0-26D8C1BA8F19}"/>
              </a:ext>
            </a:extLst>
          </p:cNvPr>
          <p:cNvGrpSpPr/>
          <p:nvPr/>
        </p:nvGrpSpPr>
        <p:grpSpPr>
          <a:xfrm>
            <a:off x="7300452" y="2140525"/>
            <a:ext cx="3433589" cy="743446"/>
            <a:chOff x="7300452" y="3666536"/>
            <a:chExt cx="3433589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BF4AA80A-FF34-19B0-A101-5E18CEDF9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B662E4D3-E436-64FA-3C0A-9450C38EF568}"/>
                </a:ext>
              </a:extLst>
            </p:cNvPr>
            <p:cNvGrpSpPr/>
            <p:nvPr/>
          </p:nvGrpSpPr>
          <p:grpSpPr>
            <a:xfrm>
              <a:off x="8208947" y="3682641"/>
              <a:ext cx="2525094" cy="675677"/>
              <a:chOff x="8094690" y="2038021"/>
              <a:chExt cx="3147562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0CA396A3-C9F5-9B3C-370C-FC95910EB3C1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14756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Geo-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Processing 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BD097BF-B29D-FEDC-AB2F-CDD4C71A565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空间数据处理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7C3391B-70E2-2620-D43C-46A06F087F76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B2952542-87E0-1217-0E31-6049D06B6FAD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1C52275D-EAA2-B490-9B93-FE3F1DEC860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213EDC-7574-B660-5033-1B6D1B456F6B}"/>
              </a:ext>
            </a:extLst>
          </p:cNvPr>
          <p:cNvGrpSpPr/>
          <p:nvPr/>
        </p:nvGrpSpPr>
        <p:grpSpPr>
          <a:xfrm>
            <a:off x="7300452" y="3464415"/>
            <a:ext cx="4647708" cy="743446"/>
            <a:chOff x="7300452" y="3666536"/>
            <a:chExt cx="4647708" cy="743446"/>
          </a:xfrm>
        </p:grpSpPr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8766F304-2E01-53FE-851F-2297B9C0B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6" name="Group 269">
              <a:extLst>
                <a:ext uri="{FF2B5EF4-FFF2-40B4-BE49-F238E27FC236}">
                  <a16:creationId xmlns:a16="http://schemas.microsoft.com/office/drawing/2014/main" id="{975FE89E-1D22-FE80-05A5-F0D82642C529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51" name="TextBox 6">
                <a:extLst>
                  <a:ext uri="{FF2B5EF4-FFF2-40B4-BE49-F238E27FC236}">
                    <a16:creationId xmlns:a16="http://schemas.microsoft.com/office/drawing/2014/main" id="{6A8482FC-1002-0D88-C05D-5E195B97692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Geo-</a:t>
                </a:r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visualisation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TextBox 268">
                <a:extLst>
                  <a:ext uri="{FF2B5EF4-FFF2-40B4-BE49-F238E27FC236}">
                    <a16:creationId xmlns:a16="http://schemas.microsoft.com/office/drawing/2014/main" id="{30885E24-0622-3544-9EB7-013D957BBDF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空间制图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DB8912EE-9EE1-C8D3-245D-1C30D6E77BE0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9" name="直接连接符 29">
              <a:extLst>
                <a:ext uri="{FF2B5EF4-FFF2-40B4-BE49-F238E27FC236}">
                  <a16:creationId xmlns:a16="http://schemas.microsoft.com/office/drawing/2014/main" id="{87E26010-74E1-A9B9-8270-47B7B09DDE5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7">
              <a:extLst>
                <a:ext uri="{FF2B5EF4-FFF2-40B4-BE49-F238E27FC236}">
                  <a16:creationId xmlns:a16="http://schemas.microsoft.com/office/drawing/2014/main" id="{A25F2C80-EE28-C638-BFE8-030FC91E75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953EF0C6-11C4-7AA7-948B-029BEF143793}"/>
              </a:ext>
            </a:extLst>
          </p:cNvPr>
          <p:cNvGrpSpPr/>
          <p:nvPr/>
        </p:nvGrpSpPr>
        <p:grpSpPr>
          <a:xfrm>
            <a:off x="7300452" y="4788304"/>
            <a:ext cx="4647708" cy="743446"/>
            <a:chOff x="7300452" y="3666536"/>
            <a:chExt cx="4647708" cy="743446"/>
          </a:xfrm>
        </p:grpSpPr>
        <p:sp>
          <p:nvSpPr>
            <p:cNvPr id="257" name="Freeform 78">
              <a:extLst>
                <a:ext uri="{FF2B5EF4-FFF2-40B4-BE49-F238E27FC236}">
                  <a16:creationId xmlns:a16="http://schemas.microsoft.com/office/drawing/2014/main" id="{EA393138-EC5F-1D6D-5EE2-7B2E10D20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9" name="Group 269">
              <a:extLst>
                <a:ext uri="{FF2B5EF4-FFF2-40B4-BE49-F238E27FC236}">
                  <a16:creationId xmlns:a16="http://schemas.microsoft.com/office/drawing/2014/main" id="{5BB937A9-0D8E-11B1-03FD-4ADA7C891A27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66" name="TextBox 6">
                <a:extLst>
                  <a:ext uri="{FF2B5EF4-FFF2-40B4-BE49-F238E27FC236}">
                    <a16:creationId xmlns:a16="http://schemas.microsoft.com/office/drawing/2014/main" id="{5558ECB4-615F-43D0-902C-60C752814D86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Plot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Standards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TextBox 268">
                <a:extLst>
                  <a:ext uri="{FF2B5EF4-FFF2-40B4-BE49-F238E27FC236}">
                    <a16:creationId xmlns:a16="http://schemas.microsoft.com/office/drawing/2014/main" id="{DE915273-CF04-8895-A404-D6E7B0BA88C6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制图规范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0" name="文本框 259">
              <a:extLst>
                <a:ext uri="{FF2B5EF4-FFF2-40B4-BE49-F238E27FC236}">
                  <a16:creationId xmlns:a16="http://schemas.microsoft.com/office/drawing/2014/main" id="{580FBC2F-7A7C-D01E-B18F-F89DEBF3A93A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61" name="直接连接符 29">
              <a:extLst>
                <a:ext uri="{FF2B5EF4-FFF2-40B4-BE49-F238E27FC236}">
                  <a16:creationId xmlns:a16="http://schemas.microsoft.com/office/drawing/2014/main" id="{81034DC5-DB9B-DAAC-0FC4-C5F852F3552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47">
              <a:extLst>
                <a:ext uri="{FF2B5EF4-FFF2-40B4-BE49-F238E27FC236}">
                  <a16:creationId xmlns:a16="http://schemas.microsoft.com/office/drawing/2014/main" id="{608034DE-6B34-B4B8-E462-77722B488079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07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AD0F-4F07-2D2A-A8B7-7FDDC7B3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7BFF93-D0C4-11F3-15FA-F4380E212E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364273-0B94-B2B2-6B3D-A6F53BAEA7E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4CE890-619F-E46D-324B-470B7F5B5F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909A651-CCD9-B30E-6613-3B73E83A7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A77ABC-C9E5-8208-C48D-929286815F3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49BEEB-C9B0-FD89-B45A-7457E5EE87E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1037EB-4767-47D9-A9AF-289604DF65F4}"/>
              </a:ext>
            </a:extLst>
          </p:cNvPr>
          <p:cNvGrpSpPr/>
          <p:nvPr/>
        </p:nvGrpSpPr>
        <p:grpSpPr>
          <a:xfrm>
            <a:off x="4413932" y="3057277"/>
            <a:ext cx="3463636" cy="743446"/>
            <a:chOff x="7308943" y="2048744"/>
            <a:chExt cx="3463636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905ED955-BB9C-7F4B-1E25-EC749C772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8D5AE1AA-57D5-4F4C-B5DC-FDB26668312A}"/>
                </a:ext>
              </a:extLst>
            </p:cNvPr>
            <p:cNvGrpSpPr/>
            <p:nvPr/>
          </p:nvGrpSpPr>
          <p:grpSpPr>
            <a:xfrm>
              <a:off x="8208947" y="2100409"/>
              <a:ext cx="2563632" cy="675677"/>
              <a:chOff x="8094691" y="2038021"/>
              <a:chExt cx="2563632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AD1F0C49-AC2D-0573-DDB7-8A4910F8600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5636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Spatial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Data: Introduction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3F1CAE64-B645-C94A-7F67-6DD028E85C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空间数据导论</a:t>
                </a: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696CEC-E85C-C1B8-951D-BE8870F9AB9E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C916324-48ED-D78D-5E6D-51DFE50B5B4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A2EDDBA9-4E14-3134-D46F-ABEF010FB5E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9213487-7032-AA67-5F9F-AE29FF9A225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DB7A-2AF6-29AA-23A7-9722AC44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341366-09F2-4301-74C0-95F192B6B04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5291E0-D28F-C28D-4974-F1380F504A5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BD7A34-BF14-1490-6CF0-533A90FFBDD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74E041A-1559-FA9E-F90D-51B414042D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823A63-E809-4C03-954A-E5878F23C85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62E592-C26D-2135-981E-5A6DECDA732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1AD83A14-570C-6B27-D79F-A2F5C020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F6FA798-98C1-D082-6545-66DE2750301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DB502CB-26F3-B294-3A45-AF6D3C564B2A}"/>
              </a:ext>
            </a:extLst>
          </p:cNvPr>
          <p:cNvSpPr txBox="1"/>
          <p:nvPr/>
        </p:nvSpPr>
        <p:spPr>
          <a:xfrm>
            <a:off x="401326" y="1254658"/>
            <a:ext cx="3054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构成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Composition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C74B9-E12C-5153-C413-713CA637B32A}"/>
              </a:ext>
            </a:extLst>
          </p:cNvPr>
          <p:cNvSpPr txBox="1"/>
          <p:nvPr/>
        </p:nvSpPr>
        <p:spPr>
          <a:xfrm>
            <a:off x="504824" y="2254206"/>
            <a:ext cx="2819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几何信息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Geometry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11489C-854E-449C-AC10-377208C559B8}"/>
              </a:ext>
            </a:extLst>
          </p:cNvPr>
          <p:cNvSpPr txBox="1"/>
          <p:nvPr/>
        </p:nvSpPr>
        <p:spPr>
          <a:xfrm>
            <a:off x="504825" y="4097224"/>
            <a:ext cx="2819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属性信息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Attributes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 descr="Figure 4.1. 空间数据概念">
            <a:extLst>
              <a:ext uri="{FF2B5EF4-FFF2-40B4-BE49-F238E27FC236}">
                <a16:creationId xmlns:a16="http://schemas.microsoft.com/office/drawing/2014/main" id="{EEC09D71-319C-CEDB-AA2F-1A9FBA204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989" y="1006977"/>
            <a:ext cx="8687011" cy="344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7455660-148F-F187-DEE5-63DA8F57CC69}"/>
              </a:ext>
            </a:extLst>
          </p:cNvPr>
          <p:cNvGrpSpPr/>
          <p:nvPr/>
        </p:nvGrpSpPr>
        <p:grpSpPr>
          <a:xfrm>
            <a:off x="867905" y="2859915"/>
            <a:ext cx="1611825" cy="923330"/>
            <a:chOff x="836908" y="2859915"/>
            <a:chExt cx="1611825" cy="92333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5BF37C7-A48E-10BC-0363-5D75AF44D33E}"/>
                </a:ext>
              </a:extLst>
            </p:cNvPr>
            <p:cNvSpPr txBox="1"/>
            <p:nvPr/>
          </p:nvSpPr>
          <p:spPr>
            <a:xfrm>
              <a:off x="1034597" y="2859915"/>
              <a:ext cx="141413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描述</a:t>
              </a:r>
              <a:r>
                <a:rPr lang="zh-CN" altLang="en-US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位置</a:t>
              </a:r>
              <a:br>
                <a:rPr lang="en-US" altLang="zh-CN" sz="1600" b="1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</a:br>
              <a:b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</a:b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描述</a:t>
              </a:r>
              <a:r>
                <a:rPr lang="zh-CN" altLang="en-US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形状</a:t>
              </a:r>
              <a:endParaRPr lang="en-US" altLang="zh-CN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左大括号 17">
              <a:extLst>
                <a:ext uri="{FF2B5EF4-FFF2-40B4-BE49-F238E27FC236}">
                  <a16:creationId xmlns:a16="http://schemas.microsoft.com/office/drawing/2014/main" id="{7B0906B6-B628-5F38-8C05-0609A46E9FAA}"/>
                </a:ext>
              </a:extLst>
            </p:cNvPr>
            <p:cNvSpPr/>
            <p:nvPr/>
          </p:nvSpPr>
          <p:spPr>
            <a:xfrm>
              <a:off x="836908" y="2859915"/>
              <a:ext cx="197688" cy="923330"/>
            </a:xfrm>
            <a:prstGeom prst="leftBrace">
              <a:avLst/>
            </a:prstGeom>
            <a:ln w="25400">
              <a:solidFill>
                <a:schemeClr val="dk1">
                  <a:alpha val="86569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4575153-C653-5557-9DF2-9616FE48B77A}"/>
              </a:ext>
            </a:extLst>
          </p:cNvPr>
          <p:cNvSpPr txBox="1"/>
          <p:nvPr/>
        </p:nvSpPr>
        <p:spPr>
          <a:xfrm>
            <a:off x="1065593" y="4700530"/>
            <a:ext cx="141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非空间属性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AEDD771F-EB64-D5ED-8146-CE106CA99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334750"/>
              </p:ext>
            </p:extLst>
          </p:nvPr>
        </p:nvGraphicFramePr>
        <p:xfrm>
          <a:off x="3754244" y="4605846"/>
          <a:ext cx="45042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180">
                  <a:extLst>
                    <a:ext uri="{9D8B030D-6E8A-4147-A177-3AD203B41FA5}">
                      <a16:colId xmlns:a16="http://schemas.microsoft.com/office/drawing/2014/main" val="3401645216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3536050378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1871436700"/>
                    </a:ext>
                  </a:extLst>
                </a:gridCol>
                <a:gridCol w="370368">
                  <a:extLst>
                    <a:ext uri="{9D8B030D-6E8A-4147-A177-3AD203B41FA5}">
                      <a16:colId xmlns:a16="http://schemas.microsoft.com/office/drawing/2014/main" val="712809655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1845313733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465350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GB" b="1" dirty="0"/>
                        <a:t>观测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变量</a:t>
                      </a:r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变量</a:t>
                      </a:r>
                      <a:r>
                        <a:rPr lang="en-US" altLang="zh-CN" b="1" dirty="0"/>
                        <a:t>2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b="1" dirty="0"/>
                        <a:t>…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变量</a:t>
                      </a:r>
                      <a:r>
                        <a:rPr lang="en-US" altLang="zh-CN" b="1" dirty="0"/>
                        <a:t>n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几何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7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闵行区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03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徐汇区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02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普陀区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790480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0D48B1F-728E-EF74-F989-58D19F3EC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49021"/>
              </p:ext>
            </p:extLst>
          </p:nvPr>
        </p:nvGraphicFramePr>
        <p:xfrm>
          <a:off x="9054045" y="4578872"/>
          <a:ext cx="16357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180">
                  <a:extLst>
                    <a:ext uri="{9D8B030D-6E8A-4147-A177-3AD203B41FA5}">
                      <a16:colId xmlns:a16="http://schemas.microsoft.com/office/drawing/2014/main" val="3401645216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465350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GB" b="1" dirty="0"/>
                        <a:t>观测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几何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7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闵行区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03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徐汇区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02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普陀区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790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86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F4DEF-E2E3-A342-0DDC-9E28C7AE4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9FECF11-D7D8-C15C-1D98-5BCE986D9314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9E18C48-ED38-4AFE-4047-45DED01C2B8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B46E6B8-3E50-473E-7CE1-4B993BADA39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68DD1EB-0617-9BC3-EABD-947DCB8AE8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C0F1059-C9F4-8326-31ED-D850128D90A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1F6C97B-383C-9FBC-F535-87AC22BD3CE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14DD98D-E53F-671C-3779-C59EC1A6A47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787FB9A8-76D4-FEC9-7586-C1A2A84B0E73}"/>
              </a:ext>
            </a:extLst>
          </p:cNvPr>
          <p:cNvSpPr txBox="1"/>
          <p:nvPr/>
        </p:nvSpPr>
        <p:spPr>
          <a:xfrm>
            <a:off x="401326" y="1254658"/>
            <a:ext cx="3333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常见的空间数据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CC3D152-7D6D-7EB1-272D-F64ECEA9D393}"/>
              </a:ext>
            </a:extLst>
          </p:cNvPr>
          <p:cNvSpPr txBox="1"/>
          <p:nvPr/>
        </p:nvSpPr>
        <p:spPr>
          <a:xfrm>
            <a:off x="504824" y="2254206"/>
            <a:ext cx="2819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矢量数据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Vector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E8E8BE1-F5E8-A975-605A-AE6FB975E9EB}"/>
              </a:ext>
            </a:extLst>
          </p:cNvPr>
          <p:cNvSpPr txBox="1"/>
          <p:nvPr/>
        </p:nvSpPr>
        <p:spPr>
          <a:xfrm>
            <a:off x="504825" y="4097224"/>
            <a:ext cx="2819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栅格数据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Raster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Figure 4.2. 矢量数据与栅格数据">
            <a:extLst>
              <a:ext uri="{FF2B5EF4-FFF2-40B4-BE49-F238E27FC236}">
                <a16:creationId xmlns:a16="http://schemas.microsoft.com/office/drawing/2014/main" id="{8021D748-F0C9-2BAD-FC8A-EB29CCA3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741" y="1143971"/>
            <a:ext cx="8136610" cy="44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3BF4CD4-4B99-6412-FF78-7C04338E057C}"/>
              </a:ext>
            </a:extLst>
          </p:cNvPr>
          <p:cNvSpPr txBox="1"/>
          <p:nvPr/>
        </p:nvSpPr>
        <p:spPr>
          <a:xfrm>
            <a:off x="786621" y="2945978"/>
            <a:ext cx="3444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适合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描述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离散对象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0D9B57-FB9B-2B18-E610-9984C26F8385}"/>
              </a:ext>
            </a:extLst>
          </p:cNvPr>
          <p:cNvSpPr txBox="1"/>
          <p:nvPr/>
        </p:nvSpPr>
        <p:spPr>
          <a:xfrm>
            <a:off x="786621" y="4790276"/>
            <a:ext cx="3444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适合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描述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连续表面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标题 7">
            <a:extLst>
              <a:ext uri="{FF2B5EF4-FFF2-40B4-BE49-F238E27FC236}">
                <a16:creationId xmlns:a16="http://schemas.microsoft.com/office/drawing/2014/main" id="{CA933E9F-D90F-1C65-FDEA-385A2D0A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247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94A84-111D-DA8A-1BFA-293D04D5B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93DA06F-FA71-4DE5-9FBA-F0CAE02042F5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D391FA2-C287-EADF-E0B3-6637DF04421B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0679DE-D554-7F1B-D4DE-281616319D6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44FC6C6A-BF2A-314B-60F8-579083A73D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DF97D9D-EF3F-417D-D7D1-1D07915633CF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4F9060-03E4-5BD2-B833-E657644B651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A27D922-4C3D-A513-5CF5-49D8E1DE870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CCBA7D69-935A-D755-4A93-BDCB61853D3E}"/>
              </a:ext>
            </a:extLst>
          </p:cNvPr>
          <p:cNvSpPr txBox="1"/>
          <p:nvPr/>
        </p:nvSpPr>
        <p:spPr>
          <a:xfrm>
            <a:off x="401326" y="1254658"/>
            <a:ext cx="3333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Point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438EF8-0F79-4C24-8A68-624F731BC6CA}"/>
              </a:ext>
            </a:extLst>
          </p:cNvPr>
          <p:cNvSpPr txBox="1"/>
          <p:nvPr/>
        </p:nvSpPr>
        <p:spPr>
          <a:xfrm>
            <a:off x="504824" y="3672020"/>
            <a:ext cx="2819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一个位置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0781BF-5E56-DAA0-2BE4-AE00A6B8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75" y="1192014"/>
            <a:ext cx="6263560" cy="447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E9B0B57-E87C-0C71-5D75-8FCC81323627}"/>
              </a:ext>
            </a:extLst>
          </p:cNvPr>
          <p:cNvSpPr txBox="1"/>
          <p:nvPr/>
        </p:nvSpPr>
        <p:spPr>
          <a:xfrm>
            <a:off x="848615" y="4263032"/>
            <a:ext cx="3444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GPS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定位点、事故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事件位置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F37721-9A0E-74D8-CE2F-A14F7F4F0710}"/>
              </a:ext>
            </a:extLst>
          </p:cNvPr>
          <p:cNvSpPr txBox="1"/>
          <p:nvPr/>
        </p:nvSpPr>
        <p:spPr>
          <a:xfrm>
            <a:off x="7593069" y="811036"/>
            <a:ext cx="33238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内伦敦地区共享单车租车点</a:t>
            </a:r>
            <a:endParaRPr lang="en-US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E60D0B-3F23-1988-E55C-1501B69F7891}"/>
              </a:ext>
            </a:extLst>
          </p:cNvPr>
          <p:cNvSpPr txBox="1"/>
          <p:nvPr/>
        </p:nvSpPr>
        <p:spPr>
          <a:xfrm>
            <a:off x="848616" y="2217256"/>
            <a:ext cx="3816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）；（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longitude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latitude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67AE76-6A4A-30CE-D492-F2D5887DF8FC}"/>
              </a:ext>
            </a:extLst>
          </p:cNvPr>
          <p:cNvSpPr txBox="1"/>
          <p:nvPr/>
        </p:nvSpPr>
        <p:spPr>
          <a:xfrm>
            <a:off x="848615" y="4741086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地铁站、公园、医院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BD44426-8502-B277-6528-F97748E36A9C}"/>
              </a:ext>
            </a:extLst>
          </p:cNvPr>
          <p:cNvSpPr txBox="1"/>
          <p:nvPr/>
        </p:nvSpPr>
        <p:spPr>
          <a:xfrm>
            <a:off x="848615" y="5219140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样本调查点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460BFA7-BC30-61B9-31D3-BA07B1DA4F4C}"/>
              </a:ext>
            </a:extLst>
          </p:cNvPr>
          <p:cNvSpPr txBox="1"/>
          <p:nvPr/>
        </p:nvSpPr>
        <p:spPr>
          <a:xfrm>
            <a:off x="848615" y="5697194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99EEECD-95B5-D70B-9657-6785BE0FBD85}"/>
              </a:ext>
            </a:extLst>
          </p:cNvPr>
          <p:cNvSpPr txBox="1"/>
          <p:nvPr/>
        </p:nvSpPr>
        <p:spPr>
          <a:xfrm>
            <a:off x="848616" y="2697703"/>
            <a:ext cx="3816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几何维度：</a:t>
            </a: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维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3C735AF-49A6-996B-5C98-15658DA5EBDB}"/>
              </a:ext>
            </a:extLst>
          </p:cNvPr>
          <p:cNvSpPr txBox="1"/>
          <p:nvPr/>
        </p:nvSpPr>
        <p:spPr>
          <a:xfrm>
            <a:off x="848616" y="3178150"/>
            <a:ext cx="4141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没有长度，没有面积，只是一个位置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" descr="Search - Bike EU">
            <a:extLst>
              <a:ext uri="{FF2B5EF4-FFF2-40B4-BE49-F238E27FC236}">
                <a16:creationId xmlns:a16="http://schemas.microsoft.com/office/drawing/2014/main" id="{2B3BA1BB-4E68-B024-A717-D2E5B5699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86" y="1192014"/>
            <a:ext cx="6701155" cy="46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DB22630-1495-9577-4833-0777FED20DA3}"/>
              </a:ext>
            </a:extLst>
          </p:cNvPr>
          <p:cNvSpPr txBox="1"/>
          <p:nvPr/>
        </p:nvSpPr>
        <p:spPr>
          <a:xfrm>
            <a:off x="6457023" y="5916468"/>
            <a:ext cx="48208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Docked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Bike-sharing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Dockless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Bike-sharing</a:t>
            </a:r>
          </a:p>
        </p:txBody>
      </p:sp>
      <p:sp>
        <p:nvSpPr>
          <p:cNvPr id="25" name="标题 7">
            <a:extLst>
              <a:ext uri="{FF2B5EF4-FFF2-40B4-BE49-F238E27FC236}">
                <a16:creationId xmlns:a16="http://schemas.microsoft.com/office/drawing/2014/main" id="{341711F9-CFCE-6407-1B9B-BC0B5447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537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9CEB3-EC2E-395F-C7FA-576A81535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5D9A2F-3C4B-E479-41DA-BFC3B8B8772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A26C121-E0CE-E99E-6124-61244708ADC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5F63FCA-0124-988B-785E-22D308AA8F6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C4243D83-D50E-BDE7-612C-4304CEE387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A9F42A5-7700-71B1-E4F2-F8BAE5D6773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58A0518-9883-B768-3898-22F0F3932E8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9E2BB91-353C-B002-E503-B397051F5046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E93186F5-FA86-B095-3996-653F1B1DAA41}"/>
              </a:ext>
            </a:extLst>
          </p:cNvPr>
          <p:cNvSpPr txBox="1"/>
          <p:nvPr/>
        </p:nvSpPr>
        <p:spPr>
          <a:xfrm>
            <a:off x="401326" y="1254658"/>
            <a:ext cx="3333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线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b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Line/String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34250C0-8B2D-3CAF-677C-8A1B8A513A15}"/>
              </a:ext>
            </a:extLst>
          </p:cNvPr>
          <p:cNvSpPr txBox="1"/>
          <p:nvPr/>
        </p:nvSpPr>
        <p:spPr>
          <a:xfrm>
            <a:off x="504824" y="3672020"/>
            <a:ext cx="2819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连接关系、路径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8C60FB5-1A04-6AC1-3B41-D8118506B900}"/>
              </a:ext>
            </a:extLst>
          </p:cNvPr>
          <p:cNvSpPr txBox="1"/>
          <p:nvPr/>
        </p:nvSpPr>
        <p:spPr>
          <a:xfrm>
            <a:off x="848615" y="4263032"/>
            <a:ext cx="3444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城市路网、公交网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7E0593D-959F-C707-5838-F94630688729}"/>
              </a:ext>
            </a:extLst>
          </p:cNvPr>
          <p:cNvGrpSpPr/>
          <p:nvPr/>
        </p:nvGrpSpPr>
        <p:grpSpPr>
          <a:xfrm>
            <a:off x="5735675" y="811036"/>
            <a:ext cx="6263559" cy="4854949"/>
            <a:chOff x="5735675" y="811036"/>
            <a:chExt cx="6263559" cy="4854949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2DB2269B-FFD5-B75F-7B4D-3ECBD9AAD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35675" y="1192014"/>
              <a:ext cx="6263559" cy="447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38F3F05-5752-9AED-1B73-2B0E19931A36}"/>
                </a:ext>
              </a:extLst>
            </p:cNvPr>
            <p:cNvSpPr txBox="1"/>
            <p:nvPr/>
          </p:nvSpPr>
          <p:spPr>
            <a:xfrm>
              <a:off x="8275638" y="811036"/>
              <a:ext cx="18383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法国主要河流网络</a:t>
              </a:r>
              <a:endPara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9359E85-2B63-3D43-277A-9A7AED2F731A}"/>
              </a:ext>
            </a:extLst>
          </p:cNvPr>
          <p:cNvSpPr txBox="1"/>
          <p:nvPr/>
        </p:nvSpPr>
        <p:spPr>
          <a:xfrm>
            <a:off x="848616" y="2217256"/>
            <a:ext cx="4746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(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x1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y1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(x2, y2) …)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673C285-A504-7010-6141-BDDD6C92055B}"/>
              </a:ext>
            </a:extLst>
          </p:cNvPr>
          <p:cNvSpPr txBox="1"/>
          <p:nvPr/>
        </p:nvSpPr>
        <p:spPr>
          <a:xfrm>
            <a:off x="848615" y="4741086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河流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82AC8DD-500C-4317-9EF6-CC7C8A9EC5C0}"/>
              </a:ext>
            </a:extLst>
          </p:cNvPr>
          <p:cNvSpPr txBox="1"/>
          <p:nvPr/>
        </p:nvSpPr>
        <p:spPr>
          <a:xfrm>
            <a:off x="848615" y="5219140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人口迁移路线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E430CCF-2941-0B5A-095D-FB07747FC48B}"/>
              </a:ext>
            </a:extLst>
          </p:cNvPr>
          <p:cNvSpPr txBox="1"/>
          <p:nvPr/>
        </p:nvSpPr>
        <p:spPr>
          <a:xfrm>
            <a:off x="848615" y="5697194"/>
            <a:ext cx="266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22E9A62-128D-536F-AF94-1EB7FD67FE05}"/>
              </a:ext>
            </a:extLst>
          </p:cNvPr>
          <p:cNvSpPr txBox="1"/>
          <p:nvPr/>
        </p:nvSpPr>
        <p:spPr>
          <a:xfrm>
            <a:off x="848616" y="2697703"/>
            <a:ext cx="3816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几何维度：</a:t>
            </a: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维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8D9A9B6-7127-41FC-FF8F-0E0B57AF98FF}"/>
              </a:ext>
            </a:extLst>
          </p:cNvPr>
          <p:cNvSpPr txBox="1"/>
          <p:nvPr/>
        </p:nvSpPr>
        <p:spPr>
          <a:xfrm>
            <a:off x="848616" y="3178150"/>
            <a:ext cx="3816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沿某个方向延展的路径，具有长度</a:t>
            </a:r>
            <a:endParaRPr lang="en-US" altLang="zh-CN" sz="1600" b="1" i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ED38664-FE1B-1EFF-9E2A-C4059607FB4D}"/>
              </a:ext>
            </a:extLst>
          </p:cNvPr>
          <p:cNvGrpSpPr/>
          <p:nvPr/>
        </p:nvGrpSpPr>
        <p:grpSpPr>
          <a:xfrm>
            <a:off x="6087763" y="362574"/>
            <a:ext cx="5796694" cy="5852020"/>
            <a:chOff x="6006353" y="287131"/>
            <a:chExt cx="5796694" cy="5852020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E8C744B8-EBE2-7F45-7DA6-D41D3B63E0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" t="4187" r="4863" b="3609"/>
            <a:stretch>
              <a:fillRect/>
            </a:stretch>
          </p:blipFill>
          <p:spPr bwMode="auto">
            <a:xfrm>
              <a:off x="6006353" y="287131"/>
              <a:ext cx="5796694" cy="5852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E0BF3FE-BD6C-E8B6-823A-D88D87A23501}"/>
                </a:ext>
              </a:extLst>
            </p:cNvPr>
            <p:cNvSpPr txBox="1"/>
            <p:nvPr/>
          </p:nvSpPr>
          <p:spPr>
            <a:xfrm>
              <a:off x="6784396" y="844031"/>
              <a:ext cx="48208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第六章内容：</a:t>
              </a:r>
              <a:r>
                <a:rPr lang="en-US" altLang="zh-CN" sz="1600" b="1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Github</a:t>
              </a:r>
              <a:r>
                <a:rPr lang="zh-CN" altLang="en-US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社交群体 社会网络 连接线</a:t>
              </a:r>
              <a:endPara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标题 7">
            <a:extLst>
              <a:ext uri="{FF2B5EF4-FFF2-40B4-BE49-F238E27FC236}">
                <a16:creationId xmlns:a16="http://schemas.microsoft.com/office/drawing/2014/main" id="{1C51BAD4-3850-79D0-14C1-9B8D2113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空间数据导论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Spatial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7608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22246</TotalTime>
  <Words>1243</Words>
  <Application>Microsoft Macintosh PowerPoint</Application>
  <PresentationFormat>宽屏</PresentationFormat>
  <Paragraphs>276</Paragraphs>
  <Slides>27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等线</vt:lpstr>
      <vt:lpstr>等线 Light</vt:lpstr>
      <vt:lpstr>Arial</vt:lpstr>
      <vt:lpstr>Wingdings</vt:lpstr>
      <vt:lpstr>Office 主题​​</vt:lpstr>
      <vt:lpstr>多源城市数据分析与实践</vt:lpstr>
      <vt:lpstr>常见问题  FAQ</vt:lpstr>
      <vt:lpstr>常见问题  FAQ</vt:lpstr>
      <vt:lpstr>目录 Contents</vt:lpstr>
      <vt:lpstr>PowerPoint 演示文稿</vt:lpstr>
      <vt:lpstr>空间数据导论  Spatial Data: Introduction</vt:lpstr>
      <vt:lpstr>空间数据导论  Spatial Data: Introduction</vt:lpstr>
      <vt:lpstr>空间数据导论  Spatial Data: Introduction</vt:lpstr>
      <vt:lpstr>空间数据导论  Spatial Data: Introduction</vt:lpstr>
      <vt:lpstr>空间数据导论  Spatial Data: Introduction</vt:lpstr>
      <vt:lpstr>空间数据导论  Spatial Data: Introduction</vt:lpstr>
      <vt:lpstr>空间数据导论  Spatial Data: Introduction</vt:lpstr>
      <vt:lpstr>空间数据导论  Spatial Data: Introduction</vt:lpstr>
      <vt:lpstr>PowerPoint 演示文稿</vt:lpstr>
      <vt:lpstr>空间数据处理  Geo-processing</vt:lpstr>
      <vt:lpstr>空间数据处理  Geo-processing</vt:lpstr>
      <vt:lpstr>PowerPoint 演示文稿</vt:lpstr>
      <vt:lpstr>空间制图  Geo-visulisation</vt:lpstr>
      <vt:lpstr>ggplot2 + sf  ggplot2 + sf</vt:lpstr>
      <vt:lpstr>PowerPoint 演示文稿</vt:lpstr>
      <vt:lpstr>制图规范  Standards</vt:lpstr>
      <vt:lpstr>制图规范  Standards</vt:lpstr>
      <vt:lpstr>章节内容简介 Chapter Introduction</vt:lpstr>
      <vt:lpstr>章节内容简介 Chapter Introduction</vt:lpstr>
      <vt:lpstr>章节内容简介 Chapter Introduction</vt:lpstr>
      <vt:lpstr>章节内容简介 Chapter Introduction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May</dc:creator>
  <cp:lastModifiedBy>Liu, Yunzhe</cp:lastModifiedBy>
  <cp:revision>60</cp:revision>
  <dcterms:created xsi:type="dcterms:W3CDTF">2025-11-22T06:00:54Z</dcterms:created>
  <dcterms:modified xsi:type="dcterms:W3CDTF">2026-03-30T06:06:24Z</dcterms:modified>
</cp:coreProperties>
</file>